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0F271-4717-4206-AA6C-07C7D17DF5AB}" type="datetimeFigureOut">
              <a:rPr lang="pl-PL" smtClean="0"/>
              <a:t>2017-01-16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FA3BD1-AFF2-4D90-8AFC-A0B379DB9241}" type="slidenum">
              <a:rPr lang="pl-PL" smtClean="0"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Od autora do czytelnika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4360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Opracowała: Natalia </a:t>
            </a:r>
            <a:r>
              <a:rPr lang="pl-PL" dirty="0" smtClean="0"/>
              <a:t>Głusek</a:t>
            </a:r>
            <a:r>
              <a:rPr lang="pl-PL" dirty="0" smtClean="0"/>
              <a:t> klasa VI A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autor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4724400" cy="4724401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714876" y="1428736"/>
            <a:ext cx="3643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dirty="0" smtClean="0"/>
              <a:t>Autor</a:t>
            </a:r>
            <a:r>
              <a:rPr lang="pl-PL" sz="8800" dirty="0" smtClean="0"/>
              <a:t> </a:t>
            </a:r>
            <a:endParaRPr lang="pl-PL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Znalezione obrazy dla zapytania pracownik biurowy clipart"/>
          <p:cNvPicPr>
            <a:picLocks noChangeAspect="1" noChangeArrowheads="1"/>
          </p:cNvPicPr>
          <p:nvPr/>
        </p:nvPicPr>
        <p:blipFill>
          <a:blip r:embed="rId2"/>
          <a:srcRect b="6383"/>
          <a:stretch>
            <a:fillRect/>
          </a:stretch>
        </p:blipFill>
        <p:spPr bwMode="auto">
          <a:xfrm>
            <a:off x="357158" y="1428736"/>
            <a:ext cx="4143404" cy="314327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572000" y="1714488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Redaktor</a:t>
            </a:r>
            <a:endParaRPr lang="pl-PL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Znalezione obrazy dla zapytania drukarnia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65959"/>
            <a:ext cx="4357718" cy="3934639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928926" y="4572008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Drukarnia</a:t>
            </a:r>
            <a:endParaRPr lang="pl-PL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Znalezione obrazy dla zapytania introligatornia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4714908" cy="4125578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785918" y="5143512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Introligatornia</a:t>
            </a:r>
            <a:endParaRPr lang="pl-PL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Znalezione obrazy dla zapytania księgarnia clipart"/>
          <p:cNvPicPr>
            <a:picLocks noChangeAspect="1" noChangeArrowheads="1"/>
          </p:cNvPicPr>
          <p:nvPr/>
        </p:nvPicPr>
        <p:blipFill>
          <a:blip r:embed="rId2"/>
          <a:srcRect b="4545"/>
          <a:stretch>
            <a:fillRect/>
          </a:stretch>
        </p:blipFill>
        <p:spPr bwMode="auto">
          <a:xfrm>
            <a:off x="357158" y="1285860"/>
            <a:ext cx="5306786" cy="371477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2714612" y="5000636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Księgarnia</a:t>
            </a:r>
            <a:endParaRPr lang="pl-PL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Znalezione obrazy dla zapytania biblioteka clipart"/>
          <p:cNvPicPr>
            <a:picLocks noChangeAspect="1" noChangeArrowheads="1"/>
          </p:cNvPicPr>
          <p:nvPr/>
        </p:nvPicPr>
        <p:blipFill>
          <a:blip r:embed="rId2"/>
          <a:srcRect b="6249"/>
          <a:stretch>
            <a:fillRect/>
          </a:stretch>
        </p:blipFill>
        <p:spPr bwMode="auto">
          <a:xfrm>
            <a:off x="357158" y="976271"/>
            <a:ext cx="5286412" cy="3524299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2214546" y="4857760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Biblioteka</a:t>
            </a:r>
            <a:endParaRPr lang="pl-PL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Znalezione obrazy dla zapytania czytelnik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4929222" cy="4746658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2214546" y="4929198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/>
              <a:t>Czytelnik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724912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Dziękuję za uwagę </a:t>
            </a:r>
            <a:r>
              <a:rPr lang="pl-PL" sz="6000" dirty="0" smtClean="0">
                <a:sym typeface="Wingdings" pitchFamily="2" charset="2"/>
              </a:rPr>
              <a:t></a:t>
            </a:r>
            <a:endParaRPr lang="pl-PL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22</Words>
  <Application>Microsoft Office PowerPoint</Application>
  <PresentationFormat>Pokaz na ekranie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Przepływ</vt:lpstr>
      <vt:lpstr>Od autora do czytelnika</vt:lpstr>
      <vt:lpstr>Slajd 2</vt:lpstr>
      <vt:lpstr>Slajd 3</vt:lpstr>
      <vt:lpstr>Slajd 4</vt:lpstr>
      <vt:lpstr>Slajd 5</vt:lpstr>
      <vt:lpstr>Slajd 6</vt:lpstr>
      <vt:lpstr>Slajd 7</vt:lpstr>
      <vt:lpstr>Slajd 8</vt:lpstr>
      <vt:lpstr>Dziękuję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autora do czytelnika</dc:title>
  <dc:creator>zs</dc:creator>
  <cp:lastModifiedBy>zs</cp:lastModifiedBy>
  <cp:revision>3</cp:revision>
  <dcterms:created xsi:type="dcterms:W3CDTF">2017-01-16T11:50:24Z</dcterms:created>
  <dcterms:modified xsi:type="dcterms:W3CDTF">2017-01-16T12:18:14Z</dcterms:modified>
</cp:coreProperties>
</file>