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0" r:id="rId5"/>
    <p:sldId id="258" r:id="rId6"/>
    <p:sldId id="259" r:id="rId7"/>
    <p:sldId id="265" r:id="rId8"/>
    <p:sldId id="264" r:id="rId9"/>
    <p:sldId id="263" r:id="rId10"/>
    <p:sldId id="262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9A3E-E6E1-41C0-876A-F9E4CBD2DE6E}" type="datetimeFigureOut">
              <a:rPr lang="pl-PL" smtClean="0"/>
              <a:pPr/>
              <a:t>2014-06-17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34CE-7C84-4425-AC9E-1090BFE3602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673015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9A3E-E6E1-41C0-876A-F9E4CBD2DE6E}" type="datetimeFigureOut">
              <a:rPr lang="pl-PL" smtClean="0"/>
              <a:pPr/>
              <a:t>2014-06-17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34CE-7C84-4425-AC9E-1090BFE3602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100493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9A3E-E6E1-41C0-876A-F9E4CBD2DE6E}" type="datetimeFigureOut">
              <a:rPr lang="pl-PL" smtClean="0"/>
              <a:pPr/>
              <a:t>2014-06-17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34CE-7C84-4425-AC9E-1090BFE3602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571782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9A3E-E6E1-41C0-876A-F9E4CBD2DE6E}" type="datetimeFigureOut">
              <a:rPr lang="pl-PL" smtClean="0"/>
              <a:pPr/>
              <a:t>2014-06-17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34CE-7C84-4425-AC9E-1090BFE3602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294544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9A3E-E6E1-41C0-876A-F9E4CBD2DE6E}" type="datetimeFigureOut">
              <a:rPr lang="pl-PL" smtClean="0"/>
              <a:pPr/>
              <a:t>2014-06-17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34CE-7C84-4425-AC9E-1090BFE3602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063202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9A3E-E6E1-41C0-876A-F9E4CBD2DE6E}" type="datetimeFigureOut">
              <a:rPr lang="pl-PL" smtClean="0"/>
              <a:pPr/>
              <a:t>2014-06-17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34CE-7C84-4425-AC9E-1090BFE3602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655493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9A3E-E6E1-41C0-876A-F9E4CBD2DE6E}" type="datetimeFigureOut">
              <a:rPr lang="pl-PL" smtClean="0"/>
              <a:pPr/>
              <a:t>2014-06-17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34CE-7C84-4425-AC9E-1090BFE3602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655266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9A3E-E6E1-41C0-876A-F9E4CBD2DE6E}" type="datetimeFigureOut">
              <a:rPr lang="pl-PL" smtClean="0"/>
              <a:pPr/>
              <a:t>2014-06-17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34CE-7C84-4425-AC9E-1090BFE3602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155019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9A3E-E6E1-41C0-876A-F9E4CBD2DE6E}" type="datetimeFigureOut">
              <a:rPr lang="pl-PL" smtClean="0"/>
              <a:pPr/>
              <a:t>2014-06-17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34CE-7C84-4425-AC9E-1090BFE3602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18608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9A3E-E6E1-41C0-876A-F9E4CBD2DE6E}" type="datetimeFigureOut">
              <a:rPr lang="pl-PL" smtClean="0"/>
              <a:pPr/>
              <a:t>2014-06-17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34CE-7C84-4425-AC9E-1090BFE3602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3493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9A3E-E6E1-41C0-876A-F9E4CBD2DE6E}" type="datetimeFigureOut">
              <a:rPr lang="pl-PL" smtClean="0"/>
              <a:pPr/>
              <a:t>2014-06-17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34CE-7C84-4425-AC9E-1090BFE3602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020818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99A3E-E6E1-41C0-876A-F9E4CBD2DE6E}" type="datetimeFigureOut">
              <a:rPr lang="pl-PL" smtClean="0"/>
              <a:pPr/>
              <a:t>2014-06-17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734CE-7C84-4425-AC9E-1090BFE3602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03644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014\Desktop\CSC_41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28700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791580" y="6276344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Comic Sans MS" pitchFamily="66" charset="0"/>
              </a:rPr>
              <a:t>Meine Katze heißt</a:t>
            </a:r>
            <a:r>
              <a:rPr lang="pl-PL" dirty="0" smtClean="0">
                <a:solidFill>
                  <a:schemeClr val="bg1"/>
                </a:solidFill>
                <a:latin typeface="Comic Sans MS" pitchFamily="66" charset="0"/>
              </a:rPr>
              <a:t> Kitek</a:t>
            </a:r>
            <a:r>
              <a:rPr lang="de-DE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de-DE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620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2014\Desktop\DSC_42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691"/>
            <a:ext cx="10431016" cy="69540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930524" y="630932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Comic Sans MS" pitchFamily="66" charset="0"/>
              </a:rPr>
              <a:t>Er braucht einen Futternapf, einen Wassernapf, einen Korb und ein Klo</a:t>
            </a:r>
            <a:endParaRPr lang="de-DE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744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2014\Desktop\CSC_42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716" y="-1457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4026784" y="616530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Comic Sans MS" pitchFamily="66" charset="0"/>
              </a:rPr>
              <a:t>Kitek ist schon zwei Jahre alt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0489094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2014\Desktop\CSC_41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2232" y="0"/>
            <a:ext cx="1015312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923928" y="6165304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Comic Sans MS" pitchFamily="66" charset="0"/>
              </a:rPr>
              <a:t>Meine Katze schläft sehr lange</a:t>
            </a:r>
            <a:endParaRPr lang="de-DE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758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2014\Desktop\CSC_41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0"/>
            <a:ext cx="10321966" cy="68813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1004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2014\Desktop\CSC_41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779912" y="6165304"/>
            <a:ext cx="3094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Comic Sans MS" pitchFamily="66" charset="0"/>
              </a:rPr>
              <a:t>Meine Katze ist sehr </a:t>
            </a:r>
            <a:r>
              <a:rPr lang="de-DE" dirty="0" smtClean="0">
                <a:solidFill>
                  <a:schemeClr val="bg1"/>
                </a:solidFill>
                <a:latin typeface="Comic Sans MS" pitchFamily="66" charset="0"/>
              </a:rPr>
              <a:t>schön</a:t>
            </a:r>
            <a:endParaRPr lang="de-DE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226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2014\Desktop\CSC_42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0"/>
            <a:ext cx="10436088" cy="6957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491880" y="618666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Comic Sans MS" pitchFamily="66" charset="0"/>
              </a:rPr>
              <a:t>Die Katze hat ein weiß-schwarzes Fell</a:t>
            </a:r>
            <a:endParaRPr lang="de-DE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57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2014\Desktop\CSC_42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2636" y="6215"/>
            <a:ext cx="10296636" cy="6864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851920" y="609329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Comic Sans MS" pitchFamily="66" charset="0"/>
              </a:rPr>
              <a:t>Kitek miaut viel  und laut</a:t>
            </a:r>
            <a:endParaRPr lang="de-DE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436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2014\Desktop\CSC_42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3560" y="0"/>
            <a:ext cx="10292484" cy="68616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4742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2014\Desktop\DSC_39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0297144" cy="68647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5402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45</Words>
  <Application>Microsoft Office PowerPoint</Application>
  <PresentationFormat>Pokaz na ekranie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</vt:vector>
  </TitlesOfParts>
  <Company>Sil-art Rycho444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2014</dc:creator>
  <cp:lastModifiedBy>profi</cp:lastModifiedBy>
  <cp:revision>9</cp:revision>
  <dcterms:created xsi:type="dcterms:W3CDTF">2014-04-29T20:33:39Z</dcterms:created>
  <dcterms:modified xsi:type="dcterms:W3CDTF">2014-06-17T21:21:39Z</dcterms:modified>
</cp:coreProperties>
</file>