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81" r:id="rId3"/>
    <p:sldId id="269" r:id="rId4"/>
    <p:sldId id="266" r:id="rId5"/>
    <p:sldId id="264" r:id="rId6"/>
    <p:sldId id="265" r:id="rId7"/>
    <p:sldId id="263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BB154-5416-4773-B7C9-AB7AC1A36AE8}" type="datetimeFigureOut">
              <a:rPr lang="pl-PL" smtClean="0"/>
              <a:pPr/>
              <a:t>2017-06-12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E03A7-3621-424F-9BD0-8F8DDD022CF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63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03A7-3621-424F-9BD0-8F8DDD022CF3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57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1AD-F235-4773-ACB5-6FBE922290FD}" type="datetimeFigureOut">
              <a:rPr lang="pl-PL" smtClean="0"/>
              <a:pPr/>
              <a:t>2017-06-12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23B0-CC87-4C75-855E-E5C68EDDEC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1AD-F235-4773-ACB5-6FBE922290FD}" type="datetimeFigureOut">
              <a:rPr lang="pl-PL" smtClean="0"/>
              <a:pPr/>
              <a:t>2017-06-12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23B0-CC87-4C75-855E-E5C68EDDEC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1AD-F235-4773-ACB5-6FBE922290FD}" type="datetimeFigureOut">
              <a:rPr lang="pl-PL" smtClean="0"/>
              <a:pPr/>
              <a:t>2017-06-12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23B0-CC87-4C75-855E-E5C68EDDEC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1AD-F235-4773-ACB5-6FBE922290FD}" type="datetimeFigureOut">
              <a:rPr lang="pl-PL" smtClean="0"/>
              <a:pPr/>
              <a:t>2017-06-12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23B0-CC87-4C75-855E-E5C68EDDEC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1AD-F235-4773-ACB5-6FBE922290FD}" type="datetimeFigureOut">
              <a:rPr lang="pl-PL" smtClean="0"/>
              <a:pPr/>
              <a:t>2017-06-12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23B0-CC87-4C75-855E-E5C68EDDEC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1AD-F235-4773-ACB5-6FBE922290FD}" type="datetimeFigureOut">
              <a:rPr lang="pl-PL" smtClean="0"/>
              <a:pPr/>
              <a:t>2017-06-12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23B0-CC87-4C75-855E-E5C68EDDEC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1AD-F235-4773-ACB5-6FBE922290FD}" type="datetimeFigureOut">
              <a:rPr lang="pl-PL" smtClean="0"/>
              <a:pPr/>
              <a:t>2017-06-12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23B0-CC87-4C75-855E-E5C68EDDEC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1AD-F235-4773-ACB5-6FBE922290FD}" type="datetimeFigureOut">
              <a:rPr lang="pl-PL" smtClean="0"/>
              <a:pPr/>
              <a:t>2017-06-12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23B0-CC87-4C75-855E-E5C68EDDEC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1AD-F235-4773-ACB5-6FBE922290FD}" type="datetimeFigureOut">
              <a:rPr lang="pl-PL" smtClean="0"/>
              <a:pPr/>
              <a:t>2017-06-12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23B0-CC87-4C75-855E-E5C68EDDEC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1AD-F235-4773-ACB5-6FBE922290FD}" type="datetimeFigureOut">
              <a:rPr lang="pl-PL" smtClean="0"/>
              <a:pPr/>
              <a:t>2017-06-12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23B0-CC87-4C75-855E-E5C68EDDEC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441AD-F235-4773-ACB5-6FBE922290FD}" type="datetimeFigureOut">
              <a:rPr lang="pl-PL" smtClean="0"/>
              <a:pPr/>
              <a:t>2017-06-12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23B0-CC87-4C75-855E-E5C68EDDECA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2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441AD-F235-4773-ACB5-6FBE922290FD}" type="datetimeFigureOut">
              <a:rPr lang="pl-PL" smtClean="0"/>
              <a:pPr/>
              <a:t>2017-06-12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23B0-CC87-4C75-855E-E5C68EDDECA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5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428604"/>
            <a:ext cx="9144000" cy="59554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Prace uczniów Gimnazjum nr 2                                                     z Oddziałami Integracyjnymi                                                                   im. Michała Kajki w Nidzicy                                                                   zgłoszone                                                                                                  na Międzynarodowy konkurs plastyczny na plakat</a:t>
            </a:r>
          </a:p>
          <a:p>
            <a:pPr algn="ctr"/>
            <a:r>
              <a:rPr lang="pl-PL" sz="4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 Światowe Dni Bajki</a:t>
            </a:r>
          </a:p>
          <a:p>
            <a:pPr algn="ctr"/>
            <a:r>
              <a:rPr lang="pl-PL" sz="4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Olsztyn 2017</a:t>
            </a:r>
          </a:p>
          <a:p>
            <a:pPr algn="ctr"/>
            <a:r>
              <a:rPr lang="pl-PL" sz="37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(op. Małgorzata Rydzewska)</a:t>
            </a:r>
            <a:endParaRPr lang="pl-PL" sz="37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Znalezione obrazy dla zapytania postacie z bajek animow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929322" cy="6262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4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Znalezione obrazy dla zapytania clip calineczka animowane gif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85992"/>
            <a:ext cx="3812316" cy="2643206"/>
          </a:xfrm>
          <a:prstGeom prst="rect">
            <a:avLst/>
          </a:prstGeom>
          <a:noFill/>
        </p:spPr>
      </p:pic>
      <p:pic>
        <p:nvPicPr>
          <p:cNvPr id="3" name="Picture 2" descr="królowa śniegu,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-1"/>
            <a:ext cx="2928927" cy="199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Znalezione obrazy dla zapytania postacie z bajek kopciuszek clipart  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3000364" cy="187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Podobny obraz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428992" y="428604"/>
            <a:ext cx="235665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Podobny obraz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857496"/>
            <a:ext cx="2127592" cy="1513350"/>
          </a:xfrm>
          <a:prstGeom prst="rect">
            <a:avLst/>
          </a:prstGeom>
          <a:noFill/>
        </p:spPr>
      </p:pic>
      <p:pic>
        <p:nvPicPr>
          <p:cNvPr id="7" name="Picture 4" descr="Znalezione obrazy dla zapytania postacie z bajek pinokio   clipart  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2714620"/>
            <a:ext cx="1500198" cy="1438195"/>
          </a:xfrm>
          <a:prstGeom prst="rect">
            <a:avLst/>
          </a:prstGeom>
          <a:noFill/>
        </p:spPr>
      </p:pic>
      <p:pic>
        <p:nvPicPr>
          <p:cNvPr id="8" name="Picture 2" descr="Znalezione obrazy dla zapytania postacie z bajek czerwony kapturek    clipart  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5214950"/>
            <a:ext cx="1226306" cy="1285884"/>
          </a:xfrm>
          <a:prstGeom prst="rect">
            <a:avLst/>
          </a:prstGeom>
          <a:noFill/>
        </p:spPr>
      </p:pic>
      <p:pic>
        <p:nvPicPr>
          <p:cNvPr id="9" name="Picture 8" descr="Znalezione obrazy dla zapytania postacie z bajek kopciuszek clipart  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4500570"/>
            <a:ext cx="1785950" cy="2165206"/>
          </a:xfrm>
          <a:prstGeom prst="rect">
            <a:avLst/>
          </a:prstGeom>
          <a:noFill/>
        </p:spPr>
      </p:pic>
      <p:pic>
        <p:nvPicPr>
          <p:cNvPr id="10" name="Picture 4" descr="Znalezione obrazy dla zapytania postacie z bajek królewna śnieżka clipart  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5214950"/>
            <a:ext cx="4178478" cy="144101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500562" y="2143116"/>
            <a:ext cx="5072098" cy="26314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Zuzanna</a:t>
            </a:r>
          </a:p>
          <a:p>
            <a:pPr algn="ctr"/>
            <a:r>
              <a:rPr lang="pl-PL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3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Ankudowicz</a:t>
            </a:r>
            <a:r>
              <a:rPr lang="pl-PL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kl. 1,,b”</a:t>
            </a:r>
            <a:endParaRPr lang="pl-PL" sz="5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rostokąt 2"/>
          <p:cNvSpPr/>
          <p:nvPr/>
        </p:nvSpPr>
        <p:spPr>
          <a:xfrm>
            <a:off x="4643438" y="2428868"/>
            <a:ext cx="5072098" cy="25391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Aleksandra</a:t>
            </a:r>
          </a:p>
          <a:p>
            <a:pPr algn="ctr"/>
            <a:r>
              <a:rPr lang="pl-PL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Jasińska</a:t>
            </a:r>
          </a:p>
          <a:p>
            <a:pPr algn="ctr"/>
            <a:r>
              <a:rPr lang="pl-PL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kl. 2,,b”</a:t>
            </a:r>
            <a:endParaRPr lang="pl-PL" sz="5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rostokąt 2"/>
          <p:cNvSpPr/>
          <p:nvPr/>
        </p:nvSpPr>
        <p:spPr>
          <a:xfrm>
            <a:off x="4714876" y="2214554"/>
            <a:ext cx="5072098" cy="25391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Dominika</a:t>
            </a:r>
          </a:p>
          <a:p>
            <a:pPr algn="ctr"/>
            <a:r>
              <a:rPr lang="pl-PL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Roman</a:t>
            </a:r>
          </a:p>
          <a:p>
            <a:pPr algn="ctr"/>
            <a:r>
              <a:rPr lang="pl-PL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kl. 2,,b”</a:t>
            </a:r>
            <a:endParaRPr lang="pl-PL" sz="5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rostokąt 2"/>
          <p:cNvSpPr/>
          <p:nvPr/>
        </p:nvSpPr>
        <p:spPr>
          <a:xfrm>
            <a:off x="4714876" y="2143116"/>
            <a:ext cx="5072098" cy="25391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Magdalena</a:t>
            </a:r>
          </a:p>
          <a:p>
            <a:pPr algn="ctr"/>
            <a:r>
              <a:rPr lang="pl-PL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Domańska</a:t>
            </a:r>
          </a:p>
          <a:p>
            <a:pPr algn="ctr"/>
            <a:r>
              <a:rPr lang="pl-PL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kl. 2,,b”</a:t>
            </a:r>
            <a:endParaRPr lang="pl-PL" sz="5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57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rostokąt 2"/>
          <p:cNvSpPr/>
          <p:nvPr/>
        </p:nvSpPr>
        <p:spPr>
          <a:xfrm>
            <a:off x="214250" y="5950059"/>
            <a:ext cx="8929750" cy="9079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Adam Kujawski – kl. 2,,b”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81</Words>
  <Application>Microsoft Office PowerPoint</Application>
  <PresentationFormat>Pokaz na ekranie (4:3)</PresentationFormat>
  <Paragraphs>18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x</dc:creator>
  <cp:lastModifiedBy>zs2-piotr</cp:lastModifiedBy>
  <cp:revision>123</cp:revision>
  <dcterms:created xsi:type="dcterms:W3CDTF">2017-06-08T20:31:42Z</dcterms:created>
  <dcterms:modified xsi:type="dcterms:W3CDTF">2017-06-12T19:41:47Z</dcterms:modified>
</cp:coreProperties>
</file>