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85EAE-0F70-424D-B60C-3265ECA42A14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CA26-A061-4FCB-BDE2-332D7E87A7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85EAE-0F70-424D-B60C-3265ECA42A14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CA26-A061-4FCB-BDE2-332D7E87A7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85EAE-0F70-424D-B60C-3265ECA42A14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CA26-A061-4FCB-BDE2-332D7E87A7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85EAE-0F70-424D-B60C-3265ECA42A14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CA26-A061-4FCB-BDE2-332D7E87A7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85EAE-0F70-424D-B60C-3265ECA42A14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CA26-A061-4FCB-BDE2-332D7E87A7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85EAE-0F70-424D-B60C-3265ECA42A14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CA26-A061-4FCB-BDE2-332D7E87A7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85EAE-0F70-424D-B60C-3265ECA42A14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CA26-A061-4FCB-BDE2-332D7E87A7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85EAE-0F70-424D-B60C-3265ECA42A14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CA26-A061-4FCB-BDE2-332D7E87A7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85EAE-0F70-424D-B60C-3265ECA42A14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CA26-A061-4FCB-BDE2-332D7E87A7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85EAE-0F70-424D-B60C-3265ECA42A14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CA26-A061-4FCB-BDE2-332D7E87A7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85EAE-0F70-424D-B60C-3265ECA42A14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CA26-A061-4FCB-BDE2-332D7E87A7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85EAE-0F70-424D-B60C-3265ECA42A14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9CA26-A061-4FCB-BDE2-332D7E87A75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s://pl.wikipedia.org/wiki/1409" TargetMode="External"/><Relationship Id="rId7" Type="http://schemas.openxmlformats.org/officeDocument/2006/relationships/hyperlink" Target="https://pl.wikipedia.org/wiki/Zamek_w_Nidzicy" TargetMode="External"/><Relationship Id="rId2" Type="http://schemas.openxmlformats.org/officeDocument/2006/relationships/hyperlink" Target="https://pl.wikipedia.org/wiki/137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pl.wikipedia.org/wiki/Zwi%C4%85zek_Pruski" TargetMode="External"/><Relationship Id="rId5" Type="http://schemas.openxmlformats.org/officeDocument/2006/relationships/hyperlink" Target="https://pl.wikipedia.org/wiki/1414" TargetMode="External"/><Relationship Id="rId4" Type="http://schemas.openxmlformats.org/officeDocument/2006/relationships/hyperlink" Target="https://pl.wikipedia.org/wiki/Prokurator_krzy%C5%BCacki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</p:txBody>
      </p:sp>
      <p:pic>
        <p:nvPicPr>
          <p:cNvPr id="11268" name="Picture 4" descr="http://www.szlak.zamkigotyckie.org.pl/gniew/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143636" cy="6643710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6286512" y="0"/>
            <a:ext cx="28574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Nazwa Gniew pojawiła się w źródłach pisanych w pierwszej połowie XIII wieku. Dzieje ziemi na której obecnie leży miasto wiąże się z najdawniejszą historią Pomorza. Wykopaliska archeologiczne potwierdzają istnienie licznych grodzisk i osad przy szlaku bursztynowym, którym wędrowali kupcy z dawnego Rzymu nad Bałtyk.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Frontowe zdjęcie zamku nidz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29356" cy="6858000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6429388" y="0"/>
            <a:ext cx="271461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err="1"/>
              <a:t>ardzo</a:t>
            </a:r>
            <a:r>
              <a:rPr lang="pl-PL" dirty="0"/>
              <a:t> dobrze zachowana krzyżacka warownia stoi na wzgórzu na wschód od centrum Nidzicy na lewym brzegu Nidy. Obiekt nie był powiązany z ufortyfikowanym miastem, otaczały go moczary i bagna. Całość zbudowano z cegieł na kamiennej podmurówce, na planie prostokąta o wymiarach 50x34 m. Mury częściowo zdobione są cegłą zendrówką. Wjazd prowadzi przez przedzamcze z bramą, dwoma budynkami i basteją.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500694" y="1"/>
            <a:ext cx="364330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Budowę zamku rozpoczęto około </a:t>
            </a:r>
            <a:r>
              <a:rPr lang="pl-PL" dirty="0">
                <a:hlinkClick r:id="rId2" tooltip="1370"/>
              </a:rPr>
              <a:t>1370</a:t>
            </a:r>
            <a:r>
              <a:rPr lang="pl-PL" dirty="0"/>
              <a:t> r., a w </a:t>
            </a:r>
            <a:r>
              <a:rPr lang="pl-PL" dirty="0">
                <a:hlinkClick r:id="rId3" tooltip="1409"/>
              </a:rPr>
              <a:t>1409</a:t>
            </a:r>
            <a:r>
              <a:rPr lang="pl-PL" dirty="0"/>
              <a:t> roku rezydował już w nim </a:t>
            </a:r>
            <a:r>
              <a:rPr lang="pl-PL" dirty="0">
                <a:hlinkClick r:id="rId4" tooltip="Prokurator krzyżacki"/>
              </a:rPr>
              <a:t>krzyżacki prokurator</a:t>
            </a:r>
            <a:r>
              <a:rPr lang="pl-PL" dirty="0"/>
              <a:t>. W dniu 12 lipca 1410 roku w drodze z armią w głąb Państwa Krzyżackiego nieobroniony zamek został zajęty przez wojska polskie. Podczas wojny głodowej w </a:t>
            </a:r>
            <a:r>
              <a:rPr lang="pl-PL" dirty="0">
                <a:hlinkClick r:id="rId5" tooltip="1414"/>
              </a:rPr>
              <a:t>1414</a:t>
            </a:r>
            <a:r>
              <a:rPr lang="pl-PL" dirty="0"/>
              <a:t> roku zamek obległo polskie rycerstwo i 6 lipca zdobyło po ośmiu dniach oblężenia. W 1454 roku zamek zajął propolski </a:t>
            </a:r>
            <a:r>
              <a:rPr lang="pl-PL" dirty="0">
                <a:hlinkClick r:id="rId6" tooltip="Związek Pruski"/>
              </a:rPr>
              <a:t>Związek Pruski</a:t>
            </a:r>
            <a:r>
              <a:rPr lang="pl-PL" dirty="0"/>
              <a:t> i w lutym 1455 roku przekazał czeskim wojskom zaciężnym pod wodzą Jana </a:t>
            </a:r>
            <a:r>
              <a:rPr lang="pl-PL" dirty="0" err="1"/>
              <a:t>Koldy</a:t>
            </a:r>
            <a:r>
              <a:rPr lang="pl-PL" dirty="0"/>
              <a:t> z </a:t>
            </a:r>
            <a:r>
              <a:rPr lang="pl-PL" dirty="0" err="1"/>
              <a:t>Žampachu</a:t>
            </a:r>
            <a:r>
              <a:rPr lang="pl-PL" dirty="0"/>
              <a:t>, którzy odparli 28 kwietnia najazd wojsk krzyżackich</a:t>
            </a:r>
            <a:r>
              <a:rPr lang="pl-PL" baseline="30000" dirty="0">
                <a:hlinkClick r:id="rId7"/>
              </a:rPr>
              <a:t>[1]</a:t>
            </a:r>
            <a:r>
              <a:rPr lang="pl-PL" dirty="0"/>
              <a:t>.</a:t>
            </a:r>
          </a:p>
        </p:txBody>
      </p:sp>
      <p:pic>
        <p:nvPicPr>
          <p:cNvPr id="15362" name="Picture 2" descr="Zamek w Nidzicy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5500694" cy="4714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szlak.zamkigotyckie.org.pl/malbork/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500826" cy="6858000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6643702" y="0"/>
            <a:ext cx="250029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Zamek w Malborku</a:t>
            </a:r>
            <a:r>
              <a:rPr lang="pl-PL" dirty="0"/>
              <a:t> jest jednym wielkim średniowiecznym założeniem obronnym, wzniesionym przez Zakon Szpitala Najświętszej Panny Marii Domu Niemieckiego w Jerozolimie w okresie od XIII po XV w. Budowę rozpoczęto w 1278 roku od wytyczenia i wzniesienia muru obwodowego zamku konwentualnego, zaprojektowanego jako prostokąt o wymiarach około 52 na 61 metrów.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szlak.zamkigotyckie.org.pl/mz-klajpeda/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214942" cy="6858000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5929322" y="1"/>
            <a:ext cx="321467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Zamek w Kłajpedzie</a:t>
            </a:r>
            <a:r>
              <a:rPr lang="pl-PL" dirty="0"/>
              <a:t> po raz pierwszy został wspomniany w dokumencie, który ukazał się 29 lipca 1252 roku. Wtedy to wielki mistrz Zakonu Krzyżackiego, Eberhard von </a:t>
            </a:r>
            <a:r>
              <a:rPr lang="pl-PL" dirty="0" err="1"/>
              <a:t>Zeine</a:t>
            </a:r>
            <a:r>
              <a:rPr lang="pl-PL" dirty="0"/>
              <a:t> porozumiał się z kurońskim biskupem Heinrichem w sprawie budowy zamku pomiędzy dwoma rzekami, </a:t>
            </a:r>
            <a:r>
              <a:rPr lang="pl-PL" dirty="0" err="1"/>
              <a:t>Nemunas</a:t>
            </a:r>
            <a:r>
              <a:rPr lang="pl-PL" dirty="0"/>
              <a:t> i </a:t>
            </a:r>
            <a:r>
              <a:rPr lang="pl-PL" dirty="0" err="1"/>
              <a:t>Dange</a:t>
            </a:r>
            <a:r>
              <a:rPr lang="pl-PL" dirty="0"/>
              <a:t>. W tym też samym roku w dolinie rzeki </a:t>
            </a:r>
            <a:r>
              <a:rPr lang="pl-PL" dirty="0" err="1"/>
              <a:t>Dange</a:t>
            </a:r>
            <a:r>
              <a:rPr lang="pl-PL" dirty="0"/>
              <a:t> stanął drewniany zamek, nazwany przez Zakon, </a:t>
            </a:r>
            <a:r>
              <a:rPr lang="pl-PL" dirty="0" err="1"/>
              <a:t>Memelburg</a:t>
            </a:r>
            <a:r>
              <a:rPr lang="pl-PL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szlak.zamkigotyckie.org.pl/bagrationowsk/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6643702" cy="6572272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6500826" y="1"/>
            <a:ext cx="264317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Zamek założony został w latach 1325 - 1326. Pod budowę zamku wybrano płaskie wzgórze, z trzech stron otoczone błotami i zbiornikami wodnymi. W skrzydle wschodnim budowli najprawdopodobniej znajdowała się brama wjazdowa, w części południowej mieściła się kaplica zamkowa, zaś w część północnej zlokalizowana była wieża sanitarna tzw. </a:t>
            </a:r>
            <a:r>
              <a:rPr lang="pl-PL" dirty="0" err="1"/>
              <a:t>gdanisko</a:t>
            </a:r>
            <a:r>
              <a:rPr lang="pl-PL" dirty="0" smtClean="0"/>
              <a:t>..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85786" y="642918"/>
            <a:ext cx="75724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Autor </a:t>
            </a:r>
            <a:r>
              <a:rPr lang="pl-PL" sz="3200" smtClean="0"/>
              <a:t>Hubert Łęgowski</a:t>
            </a:r>
          </a:p>
          <a:p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183</Words>
  <Application>Microsoft Office PowerPoint</Application>
  <PresentationFormat>Pokaz na ekranie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 </vt:lpstr>
      <vt:lpstr>Slajd 2</vt:lpstr>
      <vt:lpstr>Slajd 3</vt:lpstr>
      <vt:lpstr>Slajd 4</vt:lpstr>
      <vt:lpstr>Slajd 5</vt:lpstr>
      <vt:lpstr>Slajd 6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Zamki Krzyżackie</dc:title>
  <dc:creator>Gość</dc:creator>
  <cp:lastModifiedBy>Gość</cp:lastModifiedBy>
  <cp:revision>6</cp:revision>
  <dcterms:created xsi:type="dcterms:W3CDTF">2015-11-19T07:51:34Z</dcterms:created>
  <dcterms:modified xsi:type="dcterms:W3CDTF">2015-11-24T08:05:53Z</dcterms:modified>
</cp:coreProperties>
</file>