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8" r:id="rId3"/>
    <p:sldId id="257" r:id="rId4"/>
    <p:sldId id="258" r:id="rId5"/>
    <p:sldId id="261" r:id="rId6"/>
    <p:sldId id="262" r:id="rId7"/>
    <p:sldId id="264" r:id="rId8"/>
    <p:sldId id="265" r:id="rId9"/>
    <p:sldId id="267" r:id="rId10"/>
    <p:sldId id="269" r:id="rId11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7249" autoAdjust="0"/>
    <p:restoredTop sz="94669" autoAdjust="0"/>
  </p:normalViewPr>
  <p:slideViewPr>
    <p:cSldViewPr>
      <p:cViewPr varScale="1">
        <p:scale>
          <a:sx n="104" d="100"/>
          <a:sy n="104" d="100"/>
        </p:scale>
        <p:origin x="-49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olny kształt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ABD37-AAE0-4AFE-A445-EFF91D80C69B}" type="datetimeFigureOut">
              <a:rPr lang="pl-PL" smtClean="0"/>
              <a:pPr/>
              <a:t>2015-11-24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8B2BA-93B9-4CC7-B1CB-0BC4EC1CE0A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ABD37-AAE0-4AFE-A445-EFF91D80C69B}" type="datetimeFigureOut">
              <a:rPr lang="pl-PL" smtClean="0"/>
              <a:pPr/>
              <a:t>2015-11-24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8B2BA-93B9-4CC7-B1CB-0BC4EC1CE0A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ABD37-AAE0-4AFE-A445-EFF91D80C69B}" type="datetimeFigureOut">
              <a:rPr lang="pl-PL" smtClean="0"/>
              <a:pPr/>
              <a:t>2015-11-24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8B2BA-93B9-4CC7-B1CB-0BC4EC1CE0A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ABD37-AAE0-4AFE-A445-EFF91D80C69B}" type="datetimeFigureOut">
              <a:rPr lang="pl-PL" smtClean="0"/>
              <a:pPr/>
              <a:t>2015-11-24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8B2BA-93B9-4CC7-B1CB-0BC4EC1CE0A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olny kształt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ABD37-AAE0-4AFE-A445-EFF91D80C69B}" type="datetimeFigureOut">
              <a:rPr lang="pl-PL" smtClean="0"/>
              <a:pPr/>
              <a:t>2015-11-24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8B2BA-93B9-4CC7-B1CB-0BC4EC1CE0A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ABD37-AAE0-4AFE-A445-EFF91D80C69B}" type="datetimeFigureOut">
              <a:rPr lang="pl-PL" smtClean="0"/>
              <a:pPr/>
              <a:t>2015-11-24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8B2BA-93B9-4CC7-B1CB-0BC4EC1CE0A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ABD37-AAE0-4AFE-A445-EFF91D80C69B}" type="datetimeFigureOut">
              <a:rPr lang="pl-PL" smtClean="0"/>
              <a:pPr/>
              <a:t>2015-11-24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8B2BA-93B9-4CC7-B1CB-0BC4EC1CE0A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ABD37-AAE0-4AFE-A445-EFF91D80C69B}" type="datetimeFigureOut">
              <a:rPr lang="pl-PL" smtClean="0"/>
              <a:pPr/>
              <a:t>2015-11-24</a:t>
            </a:fld>
            <a:endParaRPr lang="pl-PL"/>
          </a:p>
        </p:txBody>
      </p:sp>
      <p:sp>
        <p:nvSpPr>
          <p:cNvPr id="8" name="Symbol zastępczy numeru slajd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98B2BA-93B9-4CC7-B1CB-0BC4EC1CE0A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9" name="Symbol zastępczy stopki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ABD37-AAE0-4AFE-A445-EFF91D80C69B}" type="datetimeFigureOut">
              <a:rPr lang="pl-PL" smtClean="0"/>
              <a:pPr/>
              <a:t>2015-11-24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8B2BA-93B9-4CC7-B1CB-0BC4EC1CE0A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ABD37-AAE0-4AFE-A445-EFF91D80C69B}" type="datetimeFigureOut">
              <a:rPr lang="pl-PL" smtClean="0"/>
              <a:pPr/>
              <a:t>2015-11-24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EB98B2BA-93B9-4CC7-B1CB-0BC4EC1CE0A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3EDABD37-AAE0-4AFE-A445-EFF91D80C69B}" type="datetimeFigureOut">
              <a:rPr lang="pl-PL" smtClean="0"/>
              <a:pPr/>
              <a:t>2015-11-24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8B2BA-93B9-4CC7-B1CB-0BC4EC1CE0A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owolny kształt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Dowolny kształt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3EDABD37-AAE0-4AFE-A445-EFF91D80C69B}" type="datetimeFigureOut">
              <a:rPr lang="pl-PL" smtClean="0"/>
              <a:pPr/>
              <a:t>2015-11-24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EB98B2BA-93B9-4CC7-B1CB-0BC4EC1CE0A8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ZAMKI KRZYŻACKIE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smtClean="0"/>
              <a:t>NA WARMII </a:t>
            </a:r>
            <a:r>
              <a:rPr lang="pl-PL" dirty="0" smtClean="0"/>
              <a:t>I    MAZURACH</a:t>
            </a:r>
            <a:endParaRPr lang="pl-PL" dirty="0"/>
          </a:p>
        </p:txBody>
      </p:sp>
    </p:spTree>
  </p:cSld>
  <p:clrMapOvr>
    <a:masterClrMapping/>
  </p:clrMapOvr>
  <p:transition advTm="3406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AUTOR KAMIL K0WALSKI</a:t>
            </a:r>
            <a:endParaRPr lang="pl-PL" dirty="0"/>
          </a:p>
        </p:txBody>
      </p:sp>
      <p:sp>
        <p:nvSpPr>
          <p:cNvPr id="5" name="Podtytuł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l-PL" sz="4400" dirty="0" smtClean="0"/>
              <a:t>KONIEC PREZENTACJI</a:t>
            </a:r>
            <a:endParaRPr lang="pl-PL" sz="4400" dirty="0"/>
          </a:p>
        </p:txBody>
      </p:sp>
    </p:spTree>
  </p:cSld>
  <p:clrMapOvr>
    <a:masterClrMapping/>
  </p:clrMapOvr>
  <p:transition advTm="2453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1800" dirty="0" smtClean="0"/>
              <a:t>                                                 </a:t>
            </a:r>
            <a:br>
              <a:rPr lang="pl-PL" sz="1800" dirty="0" smtClean="0"/>
            </a:br>
            <a:r>
              <a:rPr lang="pl-PL" sz="1800" dirty="0" smtClean="0"/>
              <a:t/>
            </a:r>
            <a:br>
              <a:rPr lang="pl-PL" sz="1800" dirty="0" smtClean="0"/>
            </a:br>
            <a:r>
              <a:rPr lang="pl-PL" sz="1800" dirty="0" smtClean="0"/>
              <a:t/>
            </a:r>
            <a:br>
              <a:rPr lang="pl-PL" sz="1800" dirty="0" smtClean="0"/>
            </a:br>
            <a:r>
              <a:rPr lang="pl-PL" sz="1800" dirty="0" smtClean="0"/>
              <a:t>                                                                   </a:t>
            </a:r>
            <a:r>
              <a:rPr lang="pl-PL" sz="1800" smtClean="0"/>
              <a:t>olsztyn</a:t>
            </a:r>
            <a:r>
              <a:rPr lang="pl-PL" sz="1800" dirty="0" smtClean="0"/>
              <a:t/>
            </a:r>
            <a:br>
              <a:rPr lang="pl-PL" sz="1800" dirty="0" smtClean="0"/>
            </a:br>
            <a:r>
              <a:rPr lang="pl-PL" sz="1800" dirty="0" smtClean="0"/>
              <a:t/>
            </a:r>
            <a:br>
              <a:rPr lang="pl-PL" sz="1800" dirty="0" smtClean="0"/>
            </a:br>
            <a:r>
              <a:rPr lang="pl-PL" sz="1800" dirty="0" smtClean="0"/>
              <a:t/>
            </a:r>
            <a:br>
              <a:rPr lang="pl-PL" sz="1800" dirty="0" smtClean="0"/>
            </a:br>
            <a:r>
              <a:rPr lang="pl-PL" sz="1800" dirty="0" smtClean="0"/>
              <a:t/>
            </a:r>
            <a:br>
              <a:rPr lang="pl-PL" sz="1800" dirty="0" smtClean="0"/>
            </a:br>
            <a:r>
              <a:rPr lang="pl-PL" sz="2700" dirty="0" smtClean="0"/>
              <a:t> Najstarszą budowlą Olsztyna jest zamek, zbudowany w XIV wieku, początkowo składał się z dwóch skrzydeł północnego i południowego. W czasach baroku dobudowano trzecią część</a:t>
            </a:r>
            <a:endParaRPr lang="pl-PL" sz="27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28596" y="3500438"/>
            <a:ext cx="7496204" cy="2625725"/>
          </a:xfrm>
        </p:spPr>
        <p:txBody>
          <a:bodyPr/>
          <a:lstStyle/>
          <a:p>
            <a:r>
              <a:rPr lang="pl-PL" dirty="0" smtClean="0"/>
              <a:t> </a:t>
            </a:r>
            <a:endParaRPr lang="pl-PL" dirty="0"/>
          </a:p>
        </p:txBody>
      </p:sp>
      <p:pic>
        <p:nvPicPr>
          <p:cNvPr id="2050" name="Picture 2" descr="C:\Users\M Rydzewska\Desktop\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3571876"/>
            <a:ext cx="4000528" cy="2775571"/>
          </a:xfrm>
          <a:prstGeom prst="rect">
            <a:avLst/>
          </a:prstGeom>
          <a:noFill/>
        </p:spPr>
      </p:pic>
    </p:spTree>
  </p:cSld>
  <p:clrMapOvr>
    <a:masterClrMapping/>
  </p:clrMapOvr>
  <p:transition advTm="3484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MALBORK</a:t>
            </a:r>
            <a:br>
              <a:rPr lang="pl-PL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pl-PL" sz="1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TO STOLICA KRZYŻACKA POWSTAŁ NA PRZEŁOMJE XIII-XIV</a:t>
            </a:r>
            <a:endParaRPr lang="pl-PL" sz="1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1027" name="Picture 3" descr="C:\Users\M Rydzewska\Desktop\imgr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571613"/>
            <a:ext cx="8286807" cy="4638322"/>
          </a:xfrm>
          <a:prstGeom prst="rect">
            <a:avLst/>
          </a:prstGeom>
          <a:noFill/>
        </p:spPr>
      </p:pic>
    </p:spTree>
  </p:cSld>
  <p:clrMapOvr>
    <a:masterClrMapping/>
  </p:clrMapOvr>
  <p:transition advTm="3859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71472" y="500042"/>
            <a:ext cx="8229600" cy="1143000"/>
          </a:xfrm>
        </p:spPr>
        <p:txBody>
          <a:bodyPr>
            <a:normAutofit/>
          </a:bodyPr>
          <a:lstStyle/>
          <a:p>
            <a:r>
              <a:rPr lang="pl-PL" sz="1800" dirty="0" smtClean="0"/>
              <a:t/>
            </a:r>
            <a:br>
              <a:rPr lang="pl-PL" sz="1800" dirty="0" smtClean="0"/>
            </a:br>
            <a:endParaRPr lang="pl-PL" sz="1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1026" name="Picture 2" descr="C:\Users\M Rydzewska\Desktop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571612"/>
            <a:ext cx="8358246" cy="4614798"/>
          </a:xfrm>
          <a:prstGeom prst="rect">
            <a:avLst/>
          </a:prstGeom>
          <a:noFill/>
        </p:spPr>
      </p:pic>
      <p:sp>
        <p:nvSpPr>
          <p:cNvPr id="6" name="Prostokąt 5"/>
          <p:cNvSpPr/>
          <p:nvPr/>
        </p:nvSpPr>
        <p:spPr>
          <a:xfrm>
            <a:off x="571472" y="571480"/>
            <a:ext cx="8286808" cy="2646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dirty="0" smtClean="0"/>
              <a:t>Gotycki zamek krzyżacki w Nidzicy Gotycki, ceglany zamek krzyżacki wybudowany na planie prostokąta na wysokim wzgórzu </a:t>
            </a:r>
            <a:r>
              <a:rPr lang="pl-PL" sz="2400" dirty="0" err="1" smtClean="0"/>
              <a:t>kemowym</a:t>
            </a:r>
            <a:r>
              <a:rPr lang="pl-PL" sz="2400" dirty="0" smtClean="0"/>
              <a:t>. Brama wjazdowa oflankowana dwiema wysokimi kwadratowymi wieżami nakrytymi dachem namiotowym</a:t>
            </a:r>
            <a:r>
              <a:rPr lang="pl-PL" sz="1200" dirty="0" smtClean="0"/>
              <a:t/>
            </a:r>
            <a:br>
              <a:rPr lang="pl-PL" sz="1200" dirty="0" smtClean="0"/>
            </a:br>
            <a:r>
              <a:rPr lang="pl-PL" sz="1000" dirty="0" smtClean="0"/>
              <a:t/>
            </a:r>
            <a:br>
              <a:rPr lang="pl-PL" sz="1000" dirty="0" smtClean="0"/>
            </a:b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</p:spTree>
  </p:cSld>
  <p:clrMapOvr>
    <a:masterClrMapping/>
  </p:clrMapOvr>
  <p:transition advTm="2969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4282" y="-285776"/>
            <a:ext cx="9358378" cy="3286148"/>
          </a:xfrm>
        </p:spPr>
        <p:txBody>
          <a:bodyPr>
            <a:normAutofit fontScale="90000"/>
          </a:bodyPr>
          <a:lstStyle/>
          <a:p>
            <a:r>
              <a:rPr lang="pl-PL" sz="2700" dirty="0" smtClean="0"/>
              <a:t>MALBORK</a:t>
            </a:r>
            <a:br>
              <a:rPr lang="pl-PL" sz="2700" dirty="0" smtClean="0"/>
            </a:br>
            <a:r>
              <a:rPr lang="pl-PL" sz="2700" b="1" dirty="0" smtClean="0"/>
              <a:t> Zamek w Malborku</a:t>
            </a:r>
            <a:r>
              <a:rPr lang="pl-PL" sz="2700" dirty="0" smtClean="0"/>
              <a:t> jest jednym wielkim średniowiecznym założeniem obronnym, wzniesionym przez Zakon Szpitala Najświętszej Panny Marii Domu Niemieckiego w Jerozolimie w okresie od XIII po XV w. Budowę rozpoczęto w 1278 roku od wytyczenia i wzniesienia muru obwodowego zamku konwentualnego, zaprojektowanego jako prostokąt o wymiarach około 52 na 61 metrów.</a:t>
            </a:r>
            <a:endParaRPr lang="pl-PL" sz="105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1"/>
            <a:ext cx="7467600" cy="1185857"/>
          </a:xfrm>
        </p:spPr>
        <p:txBody>
          <a:bodyPr/>
          <a:lstStyle/>
          <a:p>
            <a:pPr>
              <a:buNone/>
            </a:pPr>
            <a:endParaRPr lang="pl-PL" dirty="0"/>
          </a:p>
        </p:txBody>
      </p:sp>
      <p:pic>
        <p:nvPicPr>
          <p:cNvPr id="5122" name="Picture 2" descr="C:\Users\M Rydzewska\Desktop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3714752"/>
            <a:ext cx="5643602" cy="2786082"/>
          </a:xfrm>
          <a:prstGeom prst="rect">
            <a:avLst/>
          </a:prstGeom>
          <a:noFill/>
        </p:spPr>
      </p:pic>
    </p:spTree>
  </p:cSld>
  <p:clrMapOvr>
    <a:masterClrMapping/>
  </p:clrMapOvr>
  <p:transition advTm="3656">
    <p:wipe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MAPA ZAMKÓW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6146" name="Picture 2" descr="C:\Users\M Rydzewska\Desktop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357298"/>
            <a:ext cx="8286808" cy="4953034"/>
          </a:xfrm>
          <a:prstGeom prst="rect">
            <a:avLst/>
          </a:prstGeom>
          <a:noFill/>
        </p:spPr>
      </p:pic>
    </p:spTree>
  </p:cSld>
  <p:clrMapOvr>
    <a:masterClrMapping/>
  </p:clrMapOvr>
  <p:transition advTm="5750">
    <p:cut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57224" y="357166"/>
            <a:ext cx="7567642" cy="1143000"/>
          </a:xfrm>
          <a:solidFill>
            <a:schemeClr val="accent2"/>
          </a:solidFill>
        </p:spPr>
        <p:txBody>
          <a:bodyPr/>
          <a:lstStyle/>
          <a:p>
            <a:r>
              <a:rPr lang="pl-PL" sz="1100" dirty="0" smtClean="0"/>
              <a:t>KWIDZYN</a:t>
            </a:r>
            <a:endParaRPr lang="pl-PL" sz="11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 </a:t>
            </a:r>
            <a:endParaRPr lang="pl-PL" dirty="0"/>
          </a:p>
        </p:txBody>
      </p:sp>
      <p:pic>
        <p:nvPicPr>
          <p:cNvPr id="8194" name="Picture 2" descr="C:\Users\M Rydzewska\Desktop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3571876"/>
            <a:ext cx="5500726" cy="3071834"/>
          </a:xfrm>
          <a:prstGeom prst="rect">
            <a:avLst/>
          </a:prstGeom>
          <a:noFill/>
        </p:spPr>
      </p:pic>
      <p:sp>
        <p:nvSpPr>
          <p:cNvPr id="5" name="Prostokąt 4"/>
          <p:cNvSpPr/>
          <p:nvPr/>
        </p:nvSpPr>
        <p:spPr>
          <a:xfrm>
            <a:off x="785786" y="142852"/>
            <a:ext cx="9358378" cy="3416320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r>
              <a:rPr lang="pl-PL" sz="2400" dirty="0" smtClean="0"/>
              <a:t>                                             KWIDZYŃ</a:t>
            </a:r>
            <a:br>
              <a:rPr lang="pl-PL" sz="2400" dirty="0" smtClean="0"/>
            </a:br>
            <a:r>
              <a:rPr lang="pl-PL" sz="2400" dirty="0" smtClean="0"/>
              <a:t>Oprócz zamków krzyżackich w państwie Zakonu istniały jeszcze zamki związane ze stanem prawnym i uposażeniem diecezji kościelnych. Podział dóbr między Zakon a biskupów i kapituły nastąpił w 1243 roku. W Kwidzynie znajdowały się dwa odrębne zamki, biskupi (tzw. </a:t>
            </a:r>
            <a:r>
              <a:rPr lang="pl-PL" sz="2400" dirty="0" err="1" smtClean="0"/>
              <a:t>Altschloesschen</a:t>
            </a:r>
            <a:r>
              <a:rPr lang="pl-PL" sz="2400" dirty="0" smtClean="0"/>
              <a:t>) oraz kapitulny sprzężony z katedrą, tworzący założenie obronne, jako zespół katedralno - zamkowy. </a:t>
            </a:r>
            <a:br>
              <a:rPr lang="pl-PL" sz="2400" dirty="0" smtClean="0"/>
            </a:br>
            <a:r>
              <a:rPr lang="pl-PL" sz="2400" dirty="0" smtClean="0"/>
              <a:t>.</a:t>
            </a:r>
            <a:endParaRPr lang="pl-PL" sz="2400" dirty="0"/>
          </a:p>
        </p:txBody>
      </p:sp>
    </p:spTree>
  </p:cSld>
  <p:clrMapOvr>
    <a:masterClrMapping/>
  </p:clrMapOvr>
  <p:transition advTm="4656"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54098"/>
          </a:xfrm>
        </p:spPr>
        <p:txBody>
          <a:bodyPr>
            <a:normAutofit fontScale="90000"/>
          </a:bodyPr>
          <a:lstStyle/>
          <a:p>
            <a:r>
              <a:rPr lang="pl-PL" sz="1800" dirty="0" smtClean="0"/>
              <a:t>LIDZBARK WARMINSKI</a:t>
            </a:r>
            <a:br>
              <a:rPr lang="pl-PL" sz="1800" dirty="0" smtClean="0"/>
            </a:br>
            <a:r>
              <a:rPr lang="pl-PL" sz="1800" dirty="0" smtClean="0"/>
              <a:t> Zamek w Lidzbarku Warmińskim Zamek w Lidzbarku Warmińskim to historyczna rezydencja biskupów warmińskich, obecnie Muzeum Warmińskie. Należy do najlepiej zachowanych zabytków architektury gotyckiej w Polsce. Ze...</a:t>
            </a:r>
            <a:br>
              <a:rPr lang="pl-PL" sz="1800" dirty="0" smtClean="0"/>
            </a:br>
            <a:r>
              <a:rPr lang="pl-PL" sz="1800" dirty="0" smtClean="0"/>
              <a:t/>
            </a:r>
            <a:br>
              <a:rPr lang="pl-PL" sz="1800" dirty="0" smtClean="0"/>
            </a:br>
            <a:endParaRPr lang="pl-PL" sz="1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9218" name="Picture 2" descr="C:\Users\M Rydzewska\Desktop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285860"/>
            <a:ext cx="8358246" cy="5357850"/>
          </a:xfrm>
          <a:prstGeom prst="rect">
            <a:avLst/>
          </a:prstGeom>
          <a:noFill/>
        </p:spPr>
      </p:pic>
    </p:spTree>
  </p:cSld>
  <p:clrMapOvr>
    <a:masterClrMapping/>
  </p:clrMapOvr>
  <p:transition advTm="4063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11266" name="Picture 2" descr="C:\Users\M Rydzewska\Desktop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14290"/>
            <a:ext cx="8286807" cy="5929354"/>
          </a:xfrm>
          <a:prstGeom prst="rect">
            <a:avLst/>
          </a:prstGeom>
          <a:noFill/>
        </p:spPr>
      </p:pic>
    </p:spTree>
  </p:cSld>
  <p:clrMapOvr>
    <a:masterClrMapping/>
  </p:clrMapOvr>
  <p:transition advTm="5000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zny">
  <a:themeElements>
    <a:clrScheme name="Techniczny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zny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zn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58</TotalTime>
  <Words>52</Words>
  <Application>Microsoft Office PowerPoint</Application>
  <PresentationFormat>Pokaz na ekranie (4:3)</PresentationFormat>
  <Paragraphs>15</Paragraphs>
  <Slides>10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1" baseType="lpstr">
      <vt:lpstr>Techniczny</vt:lpstr>
      <vt:lpstr>ZAMKI KRZYŻACKIE</vt:lpstr>
      <vt:lpstr>                                                                                                                       olsztyn     Najstarszą budowlą Olsztyna jest zamek, zbudowany w XIV wieku, początkowo składał się z dwóch skrzydeł północnego i południowego. W czasach baroku dobudowano trzecią część</vt:lpstr>
      <vt:lpstr>MALBORK TO STOLICA KRZYŻACKA POWSTAŁ NA PRZEŁOMJE XIII-XIV</vt:lpstr>
      <vt:lpstr> </vt:lpstr>
      <vt:lpstr>MALBORK  Zamek w Malborku jest jednym wielkim średniowiecznym założeniem obronnym, wzniesionym przez Zakon Szpitala Najświętszej Panny Marii Domu Niemieckiego w Jerozolimie w okresie od XIII po XV w. Budowę rozpoczęto w 1278 roku od wytyczenia i wzniesienia muru obwodowego zamku konwentualnego, zaprojektowanego jako prostokąt o wymiarach około 52 na 61 metrów.</vt:lpstr>
      <vt:lpstr>MAPA ZAMKÓW</vt:lpstr>
      <vt:lpstr>KWIDZYN</vt:lpstr>
      <vt:lpstr>LIDZBARK WARMINSKI  Zamek w Lidzbarku Warmińskim Zamek w Lidzbarku Warmińskim to historyczna rezydencja biskupów warmińskich, obecnie Muzeum Warmińskie. Należy do najlepiej zachowanych zabytków architektury gotyckiej w Polsce. Ze...  </vt:lpstr>
      <vt:lpstr>Slajd 9</vt:lpstr>
      <vt:lpstr>AUTOR KAMIL K0WALSKI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ZAMKI KRZYŻACKIE</dc:title>
  <dc:creator>M Rydzewska</dc:creator>
  <cp:lastModifiedBy>M Rydzewska</cp:lastModifiedBy>
  <cp:revision>7</cp:revision>
  <dcterms:created xsi:type="dcterms:W3CDTF">2015-11-17T08:21:03Z</dcterms:created>
  <dcterms:modified xsi:type="dcterms:W3CDTF">2015-11-24T08:02:16Z</dcterms:modified>
</cp:coreProperties>
</file>