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4D28CC-C14E-4AD6-92A0-E39AB54FCAC5}" type="datetimeFigureOut">
              <a:rPr lang="pl-PL" smtClean="0"/>
              <a:t>2015-11-24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3EB0AF-346A-4762-92CE-AD81C19BFFD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ZAMKI KRZYŻACKIE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93" y="3068960"/>
            <a:ext cx="4441676" cy="28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6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ostródzie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89140" y="620688"/>
            <a:ext cx="3983260" cy="525658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Pierwszy zamek krzyżacki – o konstrukcji drewniano-ziemnej – został zbudowany w Ostródzie w I poł. XIII wieku. Nową budowlę obronną zaczęto budować w poł. XIV wieku, za rządów komtura ostródzkiego Güntera von </a:t>
            </a:r>
            <a:r>
              <a:rPr lang="pl-PL" dirty="0" err="1"/>
              <a:t>Hohensteina</a:t>
            </a:r>
            <a:r>
              <a:rPr lang="pl-PL" dirty="0"/>
              <a:t>. Obydwa zamki zostały spalone przez księcia litewskiego, Kiejstuta, podczas najazdu pod koniec XIV wieku. Nową budowlę Krzyżacy wznieśli w latach 1407-1410, jednak po bitwie pod Grunwaldem zamek został zajęty przez wojska polsko-litewskie. Po 1525 roku Ostróda staje się siedzibą książęcego starosty.</a:t>
            </a:r>
          </a:p>
          <a:p>
            <a:endParaRPr lang="pl-PL" dirty="0"/>
          </a:p>
          <a:p>
            <a:r>
              <a:rPr lang="pl-PL" dirty="0"/>
              <a:t>W kolejnych latach na ostródzkim zamku istniały m.in. pomieszczenia urzędu i sądu. W 1807 roku przebywał tu cesarz Napoleon Bonaparte.</a:t>
            </a:r>
          </a:p>
          <a:p>
            <a:endParaRPr lang="pl-PL" dirty="0"/>
          </a:p>
          <a:p>
            <a:r>
              <a:rPr lang="pl-PL" dirty="0"/>
              <a:t>Część zamku spłonęła w 1788 roku, podczas wielkiego pożaru Ostródy. Podczas II wojny światowej zamek został całkowicie spalony, odbudowa trwa od lat 70 ubiegłego wieku. Obecnie mieści się tam m.in. muzeum.</a:t>
            </a:r>
          </a:p>
        </p:txBody>
      </p:sp>
      <p:pic>
        <p:nvPicPr>
          <p:cNvPr id="7170" name="Picture 2" descr="http://www.lot.mazury.pl/upload/ostr%C3%B3da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857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2185" y="1173376"/>
            <a:ext cx="2819400" cy="59944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1825" y="908720"/>
            <a:ext cx="3586559" cy="482453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Zamek w Olsztynku został wybudowany w połowie XIV wieku przez komtura ostródzkiego Güntera von </a:t>
            </a:r>
            <a:r>
              <a:rPr lang="pl-PL" dirty="0" err="1"/>
              <a:t>Hohensteina</a:t>
            </a:r>
            <a:r>
              <a:rPr lang="pl-PL" dirty="0"/>
              <a:t>. Prawa miejskie nadane zostały przez Wielkiego Mistrza </a:t>
            </a:r>
            <a:r>
              <a:rPr lang="pl-PL" dirty="0" err="1"/>
              <a:t>Winricha</a:t>
            </a:r>
            <a:r>
              <a:rPr lang="pl-PL" dirty="0"/>
              <a:t> von </a:t>
            </a:r>
            <a:r>
              <a:rPr lang="pl-PL" dirty="0" err="1"/>
              <a:t>Kniporde</a:t>
            </a:r>
            <a:r>
              <a:rPr lang="pl-PL" dirty="0"/>
              <a:t> w 1359 roku. W 1410 roku mieszczanie opanowali zamek, uznając jednocześnie władzę polskiego króla. Podczas wojny trzynastoletniej Olsztynek został zdobyty przez Zakon, a władzę Krzyżaków w mieście potwierdził II pokój toruński. Po 1525 roku utworzono tu starostwo, które przetrwało do 1610 roku.</a:t>
            </a:r>
          </a:p>
          <a:p>
            <a:endParaRPr lang="pl-PL" dirty="0"/>
          </a:p>
          <a:p>
            <a:r>
              <a:rPr lang="pl-PL" dirty="0"/>
              <a:t>Zamek w XVIII wieku popadł w ruinę, został też częściowo rozebrany. Odbudowano go w połowie XIX wieku, później powstała tam szkoła. Po II wojnie światowej budynek musiał zostać odbudowany po raz kolejny. Obecnie mieści się tam Zespół Szkół Zawodowych.</a:t>
            </a:r>
          </a:p>
        </p:txBody>
      </p:sp>
      <p:pic>
        <p:nvPicPr>
          <p:cNvPr id="8194" name="Picture 2" descr="http://www.lot.mazury.pl/upload/olsztynek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4702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2168" y="1245384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nidzicy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55976" y="616824"/>
            <a:ext cx="3888432" cy="4896544"/>
          </a:xfrm>
        </p:spPr>
        <p:txBody>
          <a:bodyPr>
            <a:noAutofit/>
          </a:bodyPr>
          <a:lstStyle/>
          <a:p>
            <a:r>
              <a:rPr lang="pl-PL" dirty="0"/>
              <a:t>Budowa gotyckiego zamku zaczęła się ok. 1370 roku, był siedzibą krzyżackiego prokuratora. Po 1525 roku, po hołdzie pruskim, miejsce Krzyżaków zajął starosta książęcy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Zamek został częściowo zniszczony na początku XIX wieku, kiedy stacjonowali tam francuscy żołnierze. Budynek od zniszczenia uchronił radca sądowy Ferdynand </a:t>
            </a:r>
            <a:r>
              <a:rPr lang="pl-PL" dirty="0" err="1"/>
              <a:t>Gregorovius</a:t>
            </a:r>
            <a:r>
              <a:rPr lang="pl-PL" dirty="0"/>
              <a:t>, który wpadł na pomysł, by na zamku mieściły się sąd, mieszkania i więzienie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</a:t>
            </a:r>
            <a:r>
              <a:rPr lang="pl-PL" dirty="0"/>
              <a:t>1945 roku zamek spłonął. Odbudowa rozpoczęła się kilka lat po wojnie, zakończyła się w 1965 roku. Obecnie mieści się tam m.in. Muzeum Ziemi Nidzickiej oraz siedziba Bractwa Rycerskiego Komturii Nidzickiej.</a:t>
            </a:r>
          </a:p>
        </p:txBody>
      </p:sp>
      <p:pic>
        <p:nvPicPr>
          <p:cNvPr id="9218" name="Picture 2" descr="http://www.lot.mazury.pl/upload/nidzica-300x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306738" cy="22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2819400" cy="599440"/>
          </a:xfrm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Zamek krzyżacki w </a:t>
            </a:r>
            <a:r>
              <a:rPr lang="pl-PL" dirty="0" err="1" smtClean="0">
                <a:solidFill>
                  <a:srgbClr val="7030A0"/>
                </a:solidFill>
              </a:rPr>
              <a:t>szymbarku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99992" y="908720"/>
            <a:ext cx="3600400" cy="5256584"/>
          </a:xfrm>
        </p:spPr>
        <p:txBody>
          <a:bodyPr>
            <a:normAutofit/>
          </a:bodyPr>
          <a:lstStyle/>
          <a:p>
            <a:r>
              <a:rPr lang="pl-PL" sz="1800" dirty="0"/>
              <a:t>Wybudowany w II połowie XIV wieku przez Kapitułę Pomezańską. Po 1525 roku w rękach prywatnych właścicieli (m.in. rodu von </a:t>
            </a:r>
            <a:r>
              <a:rPr lang="pl-PL" sz="1800" dirty="0" err="1"/>
              <a:t>Polentzów</a:t>
            </a:r>
            <a:r>
              <a:rPr lang="pl-PL" sz="1800" dirty="0"/>
              <a:t>), rozbudowany w XVI, XVIII oraz w XIX wieku. Konserwację i modernizację zamku przeprowadzono na początku XX wieku, w wyniku działań wojennych zamek został częściowo zniszczony.</a:t>
            </a:r>
            <a:endParaRPr lang="pl-PL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30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39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kurzętniku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73060" y="1825352"/>
            <a:ext cx="2971800" cy="2971800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05164" y="908720"/>
            <a:ext cx="3744416" cy="4824536"/>
          </a:xfrm>
        </p:spPr>
        <p:txBody>
          <a:bodyPr>
            <a:noAutofit/>
          </a:bodyPr>
          <a:lstStyle/>
          <a:p>
            <a:r>
              <a:rPr lang="pl-PL" sz="1800" dirty="0"/>
              <a:t>Zamek wzniesiony został na przełomie XIII i XIV wieku. Miał nieregularny kształt, co wynikało z ukształtowania terenu. Po bitwie grunwaldzkiej na krótko zajęli go Polacy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/>
              <a:t>Podczas najazdu Szwedów w XVII wieku zamek został częściowo zniszczony, na dodatek w XIX wieku budowlę częściowo rozebrano na materiał budowlany. Obecnie można zobaczyć m.in. fundamenty i fragmenty murów.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0015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87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Mapa zamków 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9127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0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Autor </a:t>
            </a:r>
            <a:br>
              <a:rPr lang="pl-PL" dirty="0" smtClean="0"/>
            </a:br>
            <a:r>
              <a:rPr lang="pl-PL" dirty="0" err="1" smtClean="0"/>
              <a:t>julia</a:t>
            </a:r>
            <a:r>
              <a:rPr lang="pl-PL" dirty="0" smtClean="0"/>
              <a:t> </a:t>
            </a:r>
            <a:r>
              <a:rPr lang="pl-PL" dirty="0" err="1" smtClean="0"/>
              <a:t>urbanowska</a:t>
            </a:r>
            <a:r>
              <a:rPr lang="pl-PL" dirty="0" smtClean="0"/>
              <a:t> </a:t>
            </a:r>
            <a:r>
              <a:rPr lang="pl-PL" dirty="0" err="1" smtClean="0"/>
              <a:t>kl</a:t>
            </a:r>
            <a:r>
              <a:rPr lang="pl-PL" dirty="0" smtClean="0"/>
              <a:t> </a:t>
            </a:r>
            <a:r>
              <a:rPr lang="pl-PL" dirty="0" err="1" smtClean="0"/>
              <a:t>va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280113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0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1124744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Barcianach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0" y="1556792"/>
            <a:ext cx="3600400" cy="3960440"/>
          </a:xfrm>
        </p:spPr>
        <p:txBody>
          <a:bodyPr>
            <a:noAutofit/>
          </a:bodyPr>
          <a:lstStyle/>
          <a:p>
            <a:pPr fontAlgn="base"/>
            <a:r>
              <a:rPr lang="pl-PL" sz="1600" dirty="0"/>
              <a:t>To główny ośrodek pruskiego plemienia </a:t>
            </a:r>
            <a:r>
              <a:rPr lang="pl-PL" sz="1600" dirty="0" err="1"/>
              <a:t>Bartów</a:t>
            </a:r>
            <a:r>
              <a:rPr lang="pl-PL" sz="1600" dirty="0"/>
              <a:t>. W 1240 roku ziemie zostały podbite przez Zakon Krzyżacki, po sekularyzacji Zakonu Barciany stały się centrum dóbr ziemskich.</a:t>
            </a:r>
          </a:p>
          <a:p>
            <a:pPr fontAlgn="base"/>
            <a:r>
              <a:rPr lang="pl-PL" sz="1600" dirty="0"/>
              <a:t>Zamek, którego budowę rozpoczęto w 1380 roku, stanowi ciekawy przykład militarnej architektury Zakonu – pozbawiony jest bowiem wyniosłych wież. Był ośrodkiem władzy administracyjnej, gospodarczej i wojskowej Zakonu.</a:t>
            </a:r>
          </a:p>
          <a:p>
            <a:endParaRPr lang="pl-PL" sz="1600" dirty="0"/>
          </a:p>
        </p:txBody>
      </p:sp>
      <p:pic>
        <p:nvPicPr>
          <p:cNvPr id="2050" name="Picture 2" descr="http://www.lot.mazury.pl/upload/barciany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976620"/>
            <a:ext cx="2857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2410" y="1196752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nad </a:t>
            </a:r>
            <a:r>
              <a:rPr lang="pl-PL" smtClean="0"/>
              <a:t>węgorapą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32040" y="1124744"/>
            <a:ext cx="2819400" cy="4536504"/>
          </a:xfrm>
        </p:spPr>
        <p:txBody>
          <a:bodyPr>
            <a:normAutofit/>
          </a:bodyPr>
          <a:lstStyle/>
          <a:p>
            <a:r>
              <a:rPr lang="pl-PL" sz="1600" dirty="0"/>
              <a:t>Drewniany zamek nad Węgorapą Krzyżacy postawili w 1335 roku, murowany stanął dopiero w 1398 roku. Zamek przebudowano w XVII wieku, później mieścił się w nim sąd i więzienie. Podczas II wojny światowej spłonął. Po wojnie został odbudowany, obecnie znajduje się w rękach prywatnego inwestora.</a:t>
            </a:r>
          </a:p>
        </p:txBody>
      </p:sp>
      <p:pic>
        <p:nvPicPr>
          <p:cNvPr id="3074" name="Picture 2" descr="http://www.lot.mazury.pl/upload/w%C4%99gorzewo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10" y="1916832"/>
            <a:ext cx="32895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2434" y="1029360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giżycku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58916" y="836712"/>
            <a:ext cx="3600400" cy="4603456"/>
          </a:xfrm>
        </p:spPr>
        <p:txBody>
          <a:bodyPr>
            <a:noAutofit/>
          </a:bodyPr>
          <a:lstStyle/>
          <a:p>
            <a:r>
              <a:rPr lang="pl-PL" dirty="0"/>
              <a:t>Zamek między jeziorami Niegocin i Kisajno Krzyżacy zbudowali w 1340 roku. Wokół niego powstała osada Nowa Wieś, która prawa miejskie otrzymała na początku XVII wieku.</a:t>
            </a:r>
          </a:p>
          <a:p>
            <a:endParaRPr lang="pl-PL" dirty="0"/>
          </a:p>
          <a:p>
            <a:r>
              <a:rPr lang="pl-PL" dirty="0"/>
              <a:t>Zamek w Giżycku – siedziba prokuratora zakonnego – składał się z domu mieszkalnego i prostokątnego dziedzińca otoczonego murem, za którym znajdowała się fosa. W 1365 roku Litwini pod wodzą Kiejstuta zdobyli i spalili zamek, jednak Krzyżacy odbudowali warownię. Po sekularyzacji Zakonu Krzyżackiego zamek stał się siedzibą starostów książęcych. Po rozbiórce z XIX wieku zachowało się jedynie skrzydło mieszkalne. Obecnie znajduje się tam luksusowy hotel.</a:t>
            </a:r>
          </a:p>
        </p:txBody>
      </p:sp>
      <p:pic>
        <p:nvPicPr>
          <p:cNvPr id="1026" name="Picture 2" descr="http://www.lot.mazury.pl/upload/gi%C5%BCycko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3" y="1628800"/>
            <a:ext cx="34335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2080" y="1029360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ełku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39952" y="836712"/>
            <a:ext cx="4104456" cy="511256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Zamek krzyżacki powstał na przełomie XIV i XV wieku na wyspie na Jeziorze Ełckim (wcześniej nad jeziorem stała jedynie drewniano-ziemna strażnica krzyżacka) – jego założycielem był Ulrich von Jungingen. Wkrótce powstała tam osada rzemieślnicza, która prawa miejskie uzyskała w 1445 roku.</a:t>
            </a:r>
          </a:p>
          <a:p>
            <a:endParaRPr lang="pl-PL" dirty="0"/>
          </a:p>
          <a:p>
            <a:r>
              <a:rPr lang="pl-PL" dirty="0"/>
              <a:t>Podczas wojny trzynastoletniej przeciwko Krzyżakom wystąpiła okoliczna ludność, jednak w 1466 roku, po pokoju toruńskim, osada została w granicach państwa zakonnego.</a:t>
            </a:r>
          </a:p>
          <a:p>
            <a:endParaRPr lang="pl-PL" dirty="0"/>
          </a:p>
          <a:p>
            <a:r>
              <a:rPr lang="pl-PL" dirty="0"/>
              <a:t>Po 1525 roku zamek stał się siedzibą książęcego starosty oraz sądów grodzkich. Po pożarze w 1833 roku mieściło się tam więzienie. Od 2010 roku jest w rękach prywatnego inwestora, na wyspie ma powstać hotel.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2050" name="Picture 2" descr="http://www.lot.mazury.pl/upload/e%C5%82k-300x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" y="1587058"/>
            <a:ext cx="35283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4068" y="1196752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rynie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39952" y="908720"/>
            <a:ext cx="4032448" cy="5112568"/>
          </a:xfrm>
        </p:spPr>
        <p:txBody>
          <a:bodyPr>
            <a:normAutofit/>
          </a:bodyPr>
          <a:lstStyle/>
          <a:p>
            <a:r>
              <a:rPr lang="pl-PL" dirty="0"/>
              <a:t>Zamek w Rynie został zbudowany przez Wielkiego Mistrza </a:t>
            </a:r>
            <a:r>
              <a:rPr lang="pl-PL" dirty="0" err="1"/>
              <a:t>Winricha</a:t>
            </a:r>
            <a:r>
              <a:rPr lang="pl-PL" dirty="0"/>
              <a:t> von </a:t>
            </a:r>
            <a:r>
              <a:rPr lang="pl-PL" dirty="0" err="1"/>
              <a:t>Kniprode</a:t>
            </a:r>
            <a:r>
              <a:rPr lang="pl-PL" dirty="0"/>
              <a:t> najprawdopodobniej w 1377 roku. Położony jest na wzniesieniu, pomiędzy Jeziorem Ryńskim i </a:t>
            </a:r>
            <a:r>
              <a:rPr lang="pl-PL" dirty="0" err="1"/>
              <a:t>Ołowskim</a:t>
            </a:r>
            <a:r>
              <a:rPr lang="pl-PL" dirty="0"/>
              <a:t>. Pod koniec XV wieku osada, która rozwinęła się w pobliżu zamku, otrzymała prawo osiedla targowego (prawa miejskie otrzymał dopiero w 1723 roku).</a:t>
            </a:r>
          </a:p>
          <a:p>
            <a:endParaRPr lang="pl-PL" dirty="0"/>
          </a:p>
          <a:p>
            <a:r>
              <a:rPr lang="pl-PL" dirty="0"/>
              <a:t>Po 1525 roku Ryn stał się siedzibą starostwa, a zamek przekształcono w siedzibę starostów książęcych. W XIX wieku powstało tam więzienie.</a:t>
            </a:r>
          </a:p>
          <a:p>
            <a:endParaRPr lang="pl-PL" dirty="0"/>
          </a:p>
          <a:p>
            <a:r>
              <a:rPr lang="pl-PL" dirty="0"/>
              <a:t>Obecnie mieści się tam luksusowy hotel ,,Zamek Ryn”, który można zwiedzić wraz z przewodnikiem.</a:t>
            </a:r>
          </a:p>
        </p:txBody>
      </p:sp>
      <p:pic>
        <p:nvPicPr>
          <p:cNvPr id="3074" name="Picture 2" descr="http://www.lot.mazury.pl/upload/ryn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123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59" y="1124744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kętrzynie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29574" y="1124744"/>
            <a:ext cx="3598810" cy="4608512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 Kętrzynie Krzyżacy zbudowali najpierw strażnicę (w 1329 roku), zamek powstał dopiero w II połowie XIV wieku, po nadaniu praw miejskich. Zamek był siedzibą prokuratorów zakonnych, podległych po 1410 roku bezpośrednio wielkim mistrzom.</a:t>
            </a:r>
          </a:p>
          <a:p>
            <a:endParaRPr lang="pl-PL" dirty="0"/>
          </a:p>
          <a:p>
            <a:r>
              <a:rPr lang="pl-PL" dirty="0"/>
              <a:t>Okoliczni mieszkańcy przeciwko Krzyżakom zbuntowali się w 1454 roku – zajęli wtedy zamek i utopili urzędującego wtedy prokuratora zakonnego. Po wojnie trzynastoletniej Kętrzyn stał się miastem pruskim.</a:t>
            </a:r>
          </a:p>
          <a:p>
            <a:endParaRPr lang="pl-PL" dirty="0"/>
          </a:p>
          <a:p>
            <a:r>
              <a:rPr lang="pl-PL" dirty="0"/>
              <a:t>Zamek był wielokrotnie przebudowywany, pod koniec XVIII wieku część obiektu spłonęła, resztę przerobiono na pomieszczenia biurowe i mieszania. W 1945 roku wojska sowieckie spaliły zamek, jednak w latach 60. XX wieku udało się go odbudować na podstawie XIX-wiecznych rycin.</a:t>
            </a:r>
          </a:p>
        </p:txBody>
      </p:sp>
      <p:pic>
        <p:nvPicPr>
          <p:cNvPr id="4098" name="Picture 2" descr="http://www.lot.mazury.pl/upload/k%C4%99trzyn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4579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061261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szczytnie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971600" y="1700808"/>
            <a:ext cx="3544341" cy="3331840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50934" y="1052736"/>
            <a:ext cx="3649457" cy="468052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Zamek krzyżacki w Szczytnie, wzmocniony fosą i wałem, powstał w połowie XIV wieku. Wcześniej na jego miejscu istniała drewniana strażnica, zbudowana w 1266 roku.</a:t>
            </a:r>
          </a:p>
          <a:p>
            <a:endParaRPr lang="pl-PL" dirty="0"/>
          </a:p>
          <a:p>
            <a:r>
              <a:rPr lang="pl-PL" dirty="0"/>
              <a:t>Zamek – siedziba krzyżackiego administratora obwodowego – nazywany był </a:t>
            </a:r>
            <a:r>
              <a:rPr lang="pl-PL" dirty="0" err="1"/>
              <a:t>Ortolfsburg</a:t>
            </a:r>
            <a:r>
              <a:rPr lang="pl-PL" dirty="0"/>
              <a:t>, później </a:t>
            </a:r>
            <a:r>
              <a:rPr lang="pl-PL" dirty="0" err="1"/>
              <a:t>Ortelsburg</a:t>
            </a:r>
            <a:r>
              <a:rPr lang="pl-PL" dirty="0"/>
              <a:t> – od imienia komtura krzyżackiego </a:t>
            </a:r>
            <a:r>
              <a:rPr lang="pl-PL" dirty="0" err="1"/>
              <a:t>Ortolfa</a:t>
            </a:r>
            <a:r>
              <a:rPr lang="pl-PL" dirty="0"/>
              <a:t> z Trewiru, założyciela warowni.</a:t>
            </a:r>
          </a:p>
          <a:p>
            <a:endParaRPr lang="pl-PL" dirty="0"/>
          </a:p>
          <a:p>
            <a:r>
              <a:rPr lang="pl-PL" dirty="0"/>
              <a:t>Po sekularyzacji zamek został przebudowany na rezydencję myśliwską – przybywali to na łowy książęta pruscy, na zamku bywał też król Władysław IV.</a:t>
            </a:r>
          </a:p>
          <a:p>
            <a:endParaRPr lang="pl-PL" dirty="0"/>
          </a:p>
          <a:p>
            <a:r>
              <a:rPr lang="pl-PL" dirty="0"/>
              <a:t>Na początku XVIII wieku część zamku rozebrano, by uzyskać cegły do budowy domów i ulic. W XX wieku mieściło się tam muzeum.</a:t>
            </a:r>
          </a:p>
        </p:txBody>
      </p:sp>
      <p:pic>
        <p:nvPicPr>
          <p:cNvPr id="5122" name="Picture 2" descr="http://www.lot.mazury.pl/upload/szczytno1-300x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43" y="1660701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73376"/>
            <a:ext cx="2819400" cy="599440"/>
          </a:xfrm>
        </p:spPr>
        <p:txBody>
          <a:bodyPr/>
          <a:lstStyle/>
          <a:p>
            <a:r>
              <a:rPr lang="pl-PL" dirty="0" smtClean="0"/>
              <a:t>Zamek krzyżacki w </a:t>
            </a:r>
            <a:r>
              <a:rPr lang="pl-PL" dirty="0" err="1" smtClean="0"/>
              <a:t>morągu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27984" y="1124744"/>
            <a:ext cx="3672408" cy="468052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Strażnicę Krzyżacy zaczęli budować w 1280 roku, później powstał zamek – siedziba krzyżackich wójtów. Osada, powstała przy zamku, prawa miejskie otrzymała w 1327 roku. Po bitwie pod Grunwaldem Morąg zajęły wojska polsko-litewskie.</a:t>
            </a:r>
          </a:p>
          <a:p>
            <a:endParaRPr lang="pl-PL" dirty="0"/>
          </a:p>
          <a:p>
            <a:r>
              <a:rPr lang="pl-PL" dirty="0"/>
              <a:t>Od 1440 roku Morąg należał do Związku Pruskiego, a w 1454 roku poddał Prusy królowi polskiemu. Zakon zajął miasto ponownie w 1461 roku. Po 1525 roku Morąg należał do Prus Książęcych.</a:t>
            </a:r>
          </a:p>
          <a:p>
            <a:endParaRPr lang="pl-PL" dirty="0"/>
          </a:p>
          <a:p>
            <a:r>
              <a:rPr lang="pl-PL" dirty="0"/>
              <a:t>Po hołdzie pruskim zamek został częściowo rozebrany na budowę Pałacu </a:t>
            </a:r>
            <a:r>
              <a:rPr lang="pl-PL" dirty="0" err="1"/>
              <a:t>Dohnów</a:t>
            </a:r>
            <a:r>
              <a:rPr lang="pl-PL" dirty="0"/>
              <a:t>. Obecnie można zobaczyć m.in. północno-zachodnie skrzydło zamku, dwie wieże, fosę i fragmenty murów miejskich</a:t>
            </a:r>
          </a:p>
        </p:txBody>
      </p:sp>
      <p:pic>
        <p:nvPicPr>
          <p:cNvPr id="6146" name="Picture 2" descr="http://www.lot.mazury.pl/upload/mor%C4%85g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456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1268</Words>
  <Application>Microsoft Office PowerPoint</Application>
  <PresentationFormat>Pokaz na ekranie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Ekskluzywny</vt:lpstr>
      <vt:lpstr>ZAMKI KRZYŻACKIE</vt:lpstr>
      <vt:lpstr>Zamek krzyżacki w Barcianach</vt:lpstr>
      <vt:lpstr>Zamek krzyżacki nad węgorapą</vt:lpstr>
      <vt:lpstr>Zamek krzyżacki w giżycku</vt:lpstr>
      <vt:lpstr>Zamek krzyżacki w ełku</vt:lpstr>
      <vt:lpstr>Zamek krzyżacki w rynie</vt:lpstr>
      <vt:lpstr>Zamek krzyżacki w kętrzynie</vt:lpstr>
      <vt:lpstr>Zamek krzyżacki w szczytnie</vt:lpstr>
      <vt:lpstr>Zamek krzyżacki w morągu</vt:lpstr>
      <vt:lpstr>Zamek krzyżacki w ostródzie</vt:lpstr>
      <vt:lpstr>Prezentacja programu PowerPoint</vt:lpstr>
      <vt:lpstr>Zamek krzyżacki w nidzicy</vt:lpstr>
      <vt:lpstr>Zamek krzyżacki w szymbarku</vt:lpstr>
      <vt:lpstr>Zamek krzyżacki w kurzętniku</vt:lpstr>
      <vt:lpstr>Mapa zamków </vt:lpstr>
      <vt:lpstr>Autor  julia urbanowska kl 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ZAMKI KRZYŻACKIE</dc:title>
  <dc:creator>M Rydzewska</dc:creator>
  <cp:lastModifiedBy>M Rydzewska</cp:lastModifiedBy>
  <cp:revision>9</cp:revision>
  <dcterms:created xsi:type="dcterms:W3CDTF">2015-11-17T08:23:10Z</dcterms:created>
  <dcterms:modified xsi:type="dcterms:W3CDTF">2015-11-24T08:16:12Z</dcterms:modified>
</cp:coreProperties>
</file>