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73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8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C9D7-E687-4705-B667-DFA84CB3232C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4D8E1-1F08-4DB7-9C88-5D772E80554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3033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4D8E1-1F08-4DB7-9C88-5D772E80554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86BD-DD69-4200-B6E4-F72F08984EDF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C828-3FC6-4DCE-AE2F-408EC928DDC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kieszlaki.pl/golub-dobrzyn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skieszlaki.pl/bierzglowo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dirty="0" smtClean="0"/>
              <a:t>ZAMKI KRZYZACKIE NA WARMI I MAZURACH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                            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1691680" y="500772"/>
            <a:ext cx="4582344" cy="360040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pic>
        <p:nvPicPr>
          <p:cNvPr id="1027" name="Picture 3" descr="C:\Users\Gość\Pictures\pol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12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0"/>
            <a:ext cx="8892480" cy="61261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Zamek W OLSZTYNIE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-857" y="4179671"/>
            <a:ext cx="374276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Do najważniejszych zabytków Olsztyna należy gotycki zamek Kapituły Warmińskiej stojący nad Łyną, którego budowę rozpoczęto około 1346 roku. W XV i XVI wieku dobudowano skrzydło południowe i część wieży, a w latach 1756-58 powstała część wschodnia</a:t>
            </a:r>
          </a:p>
        </p:txBody>
      </p:sp>
    </p:spTree>
    <p:extLst>
      <p:ext uri="{BB962C8B-B14F-4D97-AF65-F5344CB8AC3E}">
        <p14:creationId xmlns="" xmlns:p14="http://schemas.microsoft.com/office/powerpoint/2010/main" val="320641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964" y="0"/>
            <a:ext cx="5364088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Zamek w </a:t>
            </a:r>
            <a:r>
              <a:rPr lang="pl-PL" dirty="0" err="1" smtClean="0"/>
              <a:t>olsztynku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C:\Users\Gość\Pictures\L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252519" cy="69041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-35655" y="-18460"/>
            <a:ext cx="4572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r>
              <a:rPr lang="pl-PL" sz="2000" dirty="0">
                <a:solidFill>
                  <a:srgbClr val="00B050"/>
                </a:solidFill>
              </a:rPr>
              <a:t>Średniowieczny zamek w Olsztynku wzniesiono w latach 1350-66 na życzenie komtura ostródzkiego </a:t>
            </a:r>
            <a:r>
              <a:rPr lang="pl-PL" sz="2000" dirty="0" smtClean="0">
                <a:solidFill>
                  <a:srgbClr val="00B050"/>
                </a:solidFill>
              </a:rPr>
              <a:t>– Gunthera  </a:t>
            </a:r>
            <a:r>
              <a:rPr lang="pl-PL" sz="2000" dirty="0">
                <a:solidFill>
                  <a:srgbClr val="00B050"/>
                </a:solidFill>
              </a:rPr>
              <a:t>von Hohenstein. Murowana warownia powstała na planie regularnego czworoboku, trzy boki stanowiły wysokie budynki, czwarty zaś od strony miasta stanowił mur obronny z bramą wyjazdową i wysoką wieżą. Brukowany dziedziniec ze studnią zamknięty był od północy dużym domem mieszkalnym. Przy bocznych skrzydłach znajdowały się krużganki.</a:t>
            </a:r>
          </a:p>
        </p:txBody>
      </p:sp>
    </p:spTree>
    <p:extLst>
      <p:ext uri="{BB962C8B-B14F-4D97-AF65-F5344CB8AC3E}">
        <p14:creationId xmlns="" xmlns:p14="http://schemas.microsoft.com/office/powerpoint/2010/main" val="225904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C:\Users\Gość\Pictures\lo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0" y="25360"/>
            <a:ext cx="4572000" cy="683264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/>
          </a:p>
          <a:p>
            <a:r>
              <a:rPr lang="pl-PL" sz="2000" dirty="0">
                <a:solidFill>
                  <a:srgbClr val="FFFF00"/>
                </a:solidFill>
              </a:rPr>
              <a:t>Pierwszy drewniany zamek w Nidzicy postał około roku 1266 i był on podporządkowany komturowi w Ostródzie. Wówczas nosił on nazwę Zamek nad Nidą. Budowla drewniana została zastąpiona murowaną dopiero w latach 1370-1408.</a:t>
            </a:r>
          </a:p>
          <a:p>
            <a:endParaRPr lang="pl-PL" sz="2000" dirty="0">
              <a:solidFill>
                <a:srgbClr val="FFFF00"/>
              </a:solidFill>
            </a:endParaRPr>
          </a:p>
          <a:p>
            <a:r>
              <a:rPr lang="pl-PL" sz="2000" dirty="0">
                <a:solidFill>
                  <a:srgbClr val="FFFF00"/>
                </a:solidFill>
              </a:rPr>
              <a:t>W czasie długiej i burzliwej historii zamek w Nidzicy wielokrotnie zmieniał właścicieli, był wiele razy niszczony i odbudowywany. Na przełomie XVIII i XIX wieku warownia pozostawała w ruinie, a ponadto w czasie II wojny światowej zamek został zbombardowany przez Rosjan.</a:t>
            </a:r>
          </a:p>
          <a:p>
            <a:endParaRPr lang="pl-PL" sz="2000" dirty="0">
              <a:solidFill>
                <a:srgbClr val="FFFF00"/>
              </a:solidFill>
            </a:endParaRPr>
          </a:p>
          <a:p>
            <a:r>
              <a:rPr lang="pl-PL" sz="2000" dirty="0">
                <a:solidFill>
                  <a:srgbClr val="FFFF00"/>
                </a:solidFill>
              </a:rPr>
              <a:t>Na szczęście po wojnie postanowiono, że zamek w Nidzicy zostanie odbudowany i tak w roku 1965 ponownie nabrał dawnego blasku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22604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ość\Pictures\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36" y="-54000"/>
            <a:ext cx="9174736" cy="691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23528" y="4869160"/>
            <a:ext cx="8496944" cy="198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75928" y="5021560"/>
            <a:ext cx="8496944" cy="198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438400"/>
            <a:ext cx="8497887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0" y="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murowanego </a:t>
            </a:r>
            <a:r>
              <a:rPr lang="pl-PL" dirty="0"/>
              <a:t>sięgają I połowy XIII wieku, kiedy to miasto należało do biskupa misyjnego w Prusach - Św. Chrystiana. Rozbudowa warowni przez Krzyżaków miała miejsce w latach 1255-99, tym samym jest to jeden z najstarszych zamków na </a:t>
            </a:r>
            <a:r>
              <a:rPr lang="pl-PL" dirty="0" smtClean="0"/>
              <a:t>t</a:t>
            </a:r>
            <a:r>
              <a:rPr lang="pl-PL" dirty="0"/>
              <a:t>Początki grudziądzkiego zamku </a:t>
            </a:r>
            <a:r>
              <a:rPr lang="pl-PL" dirty="0" smtClean="0"/>
              <a:t>erenie </a:t>
            </a:r>
            <a:r>
              <a:rPr lang="pl-PL" dirty="0"/>
              <a:t>państwa krzyżackiego.</a:t>
            </a:r>
          </a:p>
          <a:p>
            <a:endParaRPr lang="pl-PL" dirty="0"/>
          </a:p>
          <a:p>
            <a:r>
              <a:rPr lang="pl-PL" dirty="0"/>
              <a:t>Zamek powstał na wysokim wzniesieniu i składał się z zamku właściwego, zajmującego najwyższą część wzgórza oraz z przedzamcza, łączącego się na południu z obwodem warownym miasta. W obrębie zamku głównego znajdowały się budynki mieszkalne i gospodarcze oraz usytuowana w narożniku pn-zach wieża nazywana "Klimek". Warownia otoczona była podwójnym murem i fosami, a od strony przedzamcza podwójnym parchamem. Z dawnego systemu obronnego zachowały się fragmenty bramy przedzamcza z przylegającym do niej gdaniskiem. W 1801 roku Fryderyk Wilhelm III nakazał rozbiórkę zamku. Ocalała wówczas jedynie wieża i resztki murów. "Klimek" przetrwał aż do 1945 roku, kiedy to Niemcy wysadzili go w powietrze, jednak istnieją plany jego odbudowy.</a:t>
            </a:r>
          </a:p>
        </p:txBody>
      </p:sp>
    </p:spTree>
    <p:extLst>
      <p:ext uri="{BB962C8B-B14F-4D97-AF65-F5344CB8AC3E}">
        <p14:creationId xmlns="" xmlns:p14="http://schemas.microsoft.com/office/powerpoint/2010/main" val="211838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Gość\Downloads\zamek-golub-dobrzyn-1126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0" y="45496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Ponad miastem </a:t>
            </a:r>
            <a:r>
              <a:rPr lang="pl-PL" dirty="0" smtClean="0">
                <a:solidFill>
                  <a:schemeClr val="bg1"/>
                </a:solidFill>
                <a:hlinkClick r:id="rId3" tooltip="Golub-Dobrzyń"/>
              </a:rPr>
              <a:t>Golub-Dobrzyń</a:t>
            </a:r>
            <a:r>
              <a:rPr lang="pl-PL" dirty="0" smtClean="0">
                <a:solidFill>
                  <a:schemeClr val="bg1"/>
                </a:solidFill>
              </a:rPr>
              <a:t> wznosi się piękny, potężny krzyżacki zamek wziesiony w latach 1296-1306 przez Konrada von Sack. Warownia zbudowana z cegły o murach 2-metrowej grubości powstała na planie prostokąta z dziedzińcem wewnętrznym zamkniętym ze wszystkich stron skrzydłami z krużganki.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ość\Downloads\zamek-bierzglowski-234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"/>
            <a:ext cx="9144000" cy="783534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443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W niewielkiej miejscowości Zamek Bierzgłowski koło 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396BAF"/>
                </a:solidFill>
                <a:effectLst/>
                <a:latin typeface="Segoe UI" pitchFamily="34" charset="0"/>
                <a:cs typeface="Segoe UI" pitchFamily="34" charset="0"/>
                <a:hlinkClick r:id="rId3" tooltip="Bierzgłowo"/>
              </a:rPr>
              <a:t>Bierzgłowa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 znajduje się gotycki zamek - jedna z najstarszych obronnych budowli krzyżackich z XIII wieku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cs typeface="Segoe UI" pitchFamily="34" charset="0"/>
              </a:rPr>
              <a:t>.</a:t>
            </a:r>
            <a:endParaRPr kumimoji="0" lang="pl-PL" sz="1000" b="0" i="0" u="none" strike="noStrike" cap="none" normalizeH="0" baseline="0" dirty="0" smtClean="0">
              <a:ln>
                <a:noFill/>
              </a:ln>
              <a:solidFill>
                <a:srgbClr val="396BAF"/>
              </a:solidFill>
              <a:effectLst/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2910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mtClean="0"/>
              <a:t>Autor KONRAD ZAWORSKI 5A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398</Words>
  <Application>Microsoft Office PowerPoint</Application>
  <PresentationFormat>Pokaz na ekranie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ZAMKI KRZYZACKIE NA WARMI I MAZURACH</vt:lpstr>
      <vt:lpstr>Slajd 2</vt:lpstr>
      <vt:lpstr>Zamek w olsztynku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KRZYZACKIE NA WARMI I MAZURACH</dc:title>
  <dc:creator>Gość</dc:creator>
  <cp:lastModifiedBy>Gość</cp:lastModifiedBy>
  <cp:revision>13</cp:revision>
  <dcterms:created xsi:type="dcterms:W3CDTF">2015-11-17T08:25:23Z</dcterms:created>
  <dcterms:modified xsi:type="dcterms:W3CDTF">2015-11-24T08:35:27Z</dcterms:modified>
</cp:coreProperties>
</file>