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72" autoAdjust="0"/>
    <p:restoredTop sz="94669" autoAdjust="0"/>
  </p:normalViewPr>
  <p:slideViewPr>
    <p:cSldViewPr>
      <p:cViewPr varScale="1">
        <p:scale>
          <a:sx n="101" d="100"/>
          <a:sy n="101" d="100"/>
        </p:scale>
        <p:origin x="-2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00BA-3DC3-4453-B8C5-C2A65BC7ABFD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FF2917-19A3-4FD2-A75B-A2A3176C2FF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00BA-3DC3-4453-B8C5-C2A65BC7ABFD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2917-19A3-4FD2-A75B-A2A3176C2FF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00BA-3DC3-4453-B8C5-C2A65BC7ABFD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2917-19A3-4FD2-A75B-A2A3176C2FF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15900BA-3DC3-4453-B8C5-C2A65BC7ABFD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DFF2917-19A3-4FD2-A75B-A2A3176C2FF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00BA-3DC3-4453-B8C5-C2A65BC7ABFD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2917-19A3-4FD2-A75B-A2A3176C2FF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00BA-3DC3-4453-B8C5-C2A65BC7ABFD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2917-19A3-4FD2-A75B-A2A3176C2FF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2917-19A3-4FD2-A75B-A2A3176C2FF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00BA-3DC3-4453-B8C5-C2A65BC7ABFD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00BA-3DC3-4453-B8C5-C2A65BC7ABFD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2917-19A3-4FD2-A75B-A2A3176C2FF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00BA-3DC3-4453-B8C5-C2A65BC7ABFD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2917-19A3-4FD2-A75B-A2A3176C2FF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15900BA-3DC3-4453-B8C5-C2A65BC7ABFD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DFF2917-19A3-4FD2-A75B-A2A3176C2FF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00BA-3DC3-4453-B8C5-C2A65BC7ABFD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FF2917-19A3-4FD2-A75B-A2A3176C2FF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15900BA-3DC3-4453-B8C5-C2A65BC7ABFD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DFF2917-19A3-4FD2-A75B-A2A3176C2FF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1233" TargetMode="External"/><Relationship Id="rId7" Type="http://schemas.openxmlformats.org/officeDocument/2006/relationships/hyperlink" Target="https://pl.wikipedia.org/wiki/1875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pl.wikipedia.org/wiki/1855" TargetMode="External"/><Relationship Id="rId5" Type="http://schemas.openxmlformats.org/officeDocument/2006/relationships/hyperlink" Target="https://pl.wikipedia.org/wiki/XVIII_wiek" TargetMode="External"/><Relationship Id="rId4" Type="http://schemas.openxmlformats.org/officeDocument/2006/relationships/hyperlink" Target="https://pl.wikipedia.org/wiki/XIV_wiek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00034" y="3786190"/>
            <a:ext cx="8305800" cy="1143000"/>
          </a:xfrm>
        </p:spPr>
        <p:txBody>
          <a:bodyPr/>
          <a:lstStyle/>
          <a:p>
            <a:r>
              <a:rPr lang="pl-PL" sz="4000" dirty="0" smtClean="0"/>
              <a:t> na Warmii</a:t>
            </a:r>
            <a:r>
              <a:rPr lang="pl-PL" dirty="0" smtClean="0"/>
              <a:t> </a:t>
            </a:r>
            <a:r>
              <a:rPr lang="pl-PL" sz="4000" dirty="0" smtClean="0"/>
              <a:t>i</a:t>
            </a:r>
            <a:r>
              <a:rPr lang="pl-PL" dirty="0" smtClean="0"/>
              <a:t> </a:t>
            </a:r>
            <a:r>
              <a:rPr lang="pl-PL" sz="4000" dirty="0" smtClean="0"/>
              <a:t>Mazurach</a:t>
            </a:r>
            <a:endParaRPr lang="pl-PL" sz="4000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Zamki Krzyżackie</a:t>
            </a:r>
            <a:endParaRPr lang="pl-PL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znajdzwakacje.eu/app/webroot/upload/images/zamek%20malbork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357298"/>
            <a:ext cx="3186086" cy="3962401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4643438" y="285728"/>
            <a:ext cx="5500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/>
              <a:t>       Zamek w Malborku</a:t>
            </a:r>
            <a:endParaRPr lang="pl-PL" sz="3200" dirty="0"/>
          </a:p>
        </p:txBody>
      </p:sp>
      <p:sp>
        <p:nvSpPr>
          <p:cNvPr id="9" name="Prostokąt 8"/>
          <p:cNvSpPr/>
          <p:nvPr/>
        </p:nvSpPr>
        <p:spPr>
          <a:xfrm>
            <a:off x="571472" y="142852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b="1" dirty="0" smtClean="0"/>
              <a:t>Zamek wielkich mistrzów krzyżackich</a:t>
            </a:r>
            <a:r>
              <a:rPr lang="pl-PL" dirty="0" smtClean="0"/>
              <a:t> – Gotycka budowla wybudowana w latach 1274-1457 jest jedną z największych twierdz Europy średniowiecznej. Powierzchnia jaką zajmuje zamek malborski wynosi około 20ha. Składa się ona z trzech odrębnych członów: zamku niskiego, zamku średniego, zamku wysokiego. Budowla była siedzibą mistrzów Zakonu Krzyżackiego oraz stolicą Państwa Krzyżackiego w latach 1309-1457.</a:t>
            </a:r>
          </a:p>
          <a:p>
            <a:r>
              <a:rPr lang="pl-PL" dirty="0" smtClean="0"/>
              <a:t>W latach 1457-1772 w twierdzy panowali wojewodowie malborscy. Zamkowe muzeum zostało utworzone w 1961 r., a w grudniu 1997 r. zamek został wpisany na listę UNESCO, czyli światowego dziedzictwa kulturowego. Podczas tych kilku stuleci zamek był zniszczony, odbudowany i przebudowywany. Budowla do dzisiejszego dnia doskonale została zachowana i stanowi ogromną atrakcję tej części Europy. Muzeum zamkowe otwarte jest dla zwiedzających od wtorku do niedzieli, natomiast tereny zamkowe możemy podziwiać siedem dni w tygodniu.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upload.wikimedia.org/wikipedia/commons/thumb/d/d4/Zamek_w_Nidzicy.jpg/240px-Zamek_w_Nidzic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428736"/>
            <a:ext cx="3500462" cy="4572032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1285852" y="571480"/>
            <a:ext cx="59293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/>
              <a:t>            Zamek w Nidzicy</a:t>
            </a:r>
            <a:endParaRPr lang="pl-PL" sz="3200" dirty="0"/>
          </a:p>
        </p:txBody>
      </p:sp>
      <p:sp>
        <p:nvSpPr>
          <p:cNvPr id="4" name="Prostokąt 3"/>
          <p:cNvSpPr/>
          <p:nvPr/>
        </p:nvSpPr>
        <p:spPr>
          <a:xfrm>
            <a:off x="285720" y="1714488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pl-PL" dirty="0" smtClean="0"/>
              <a:t>Budowa gotyckiego zamku zaczęła się ok. 1370 roku, był siedzibą krzyżackiego prokuratora. Po 1525 roku, po hołdzie pruskim, miejsce Krzyżaków zajął starosta książęcy.</a:t>
            </a:r>
          </a:p>
          <a:p>
            <a:pPr fontAlgn="base"/>
            <a:r>
              <a:rPr lang="pl-PL" dirty="0" smtClean="0"/>
              <a:t>Zamek został częściowo zniszczony na początku XIX wieku, kiedy stacjonowali tam francuscy żołnierze. Budynek od zniszczenia uchronił radca sądowy Ferdynand </a:t>
            </a:r>
            <a:r>
              <a:rPr lang="pl-PL" dirty="0" err="1" smtClean="0"/>
              <a:t>Gregorovius</a:t>
            </a:r>
            <a:r>
              <a:rPr lang="pl-PL" dirty="0" smtClean="0"/>
              <a:t>, </a:t>
            </a:r>
            <a:r>
              <a:rPr lang="pl-PL" dirty="0" smtClean="0"/>
              <a:t>który wpadł na pomysł, by na zamku mieściły się sąd, mieszkania i więzienie.</a:t>
            </a:r>
          </a:p>
          <a:p>
            <a:pPr fontAlgn="base"/>
            <a:r>
              <a:rPr lang="pl-PL" dirty="0" smtClean="0"/>
              <a:t>W 1945 roku zamek spłonął. Odbudowa rozpoczęła się kilka lat po wojnie, zakończyła się w 1965 roku. Obecnie mieści się tam m.in. Muzeum Ziemi Nidzickiej oraz siedziba Bractwa Rycerskiego Komturii Nidzickiej.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lot.mazury.pl/upload/1035196.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2000240"/>
            <a:ext cx="3252764" cy="3990976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1500166" y="142852"/>
            <a:ext cx="5643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/>
              <a:t>      Zamek w Elblągu</a:t>
            </a:r>
            <a:endParaRPr lang="pl-PL" sz="3200" dirty="0"/>
          </a:p>
        </p:txBody>
      </p:sp>
      <p:sp>
        <p:nvSpPr>
          <p:cNvPr id="9" name="Prostokąt 8"/>
          <p:cNvSpPr/>
          <p:nvPr/>
        </p:nvSpPr>
        <p:spPr>
          <a:xfrm>
            <a:off x="428596" y="785794"/>
            <a:ext cx="4572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pl-PL" dirty="0" smtClean="0"/>
              <a:t>Jedno z pierwszych miast, utworzonych przez Krzyżaków – w 1237 roku, nad brzegiem rzeki Elbląg, Zakon założył zamek obronny. Wokół niego powstała osada handlowa, która w 1246 roku otrzymała prawa miejskie.</a:t>
            </a:r>
          </a:p>
          <a:p>
            <a:pPr fontAlgn="base"/>
            <a:r>
              <a:rPr lang="pl-PL" dirty="0" smtClean="0"/>
              <a:t>Po bitwie pod Grunwaldem mieszkańcy złożyli hołd królowi Władysławowi Jagielle, ofiarowali mu też zamek krzyżacki. Jednak Elbląg stał się częścią państwa polskiego dopiero w 1466 roku, na mocy II pokoju toruńskiego, kończącego polsko-krzyżacką wojnę trzynastoletnią (1454-1466).</a:t>
            </a:r>
          </a:p>
          <a:p>
            <a:pPr fontAlgn="base"/>
            <a:r>
              <a:rPr lang="pl-PL" dirty="0" smtClean="0"/>
              <a:t>Zamek w Elblągu został niemal doszczętnie zniszczony na początku wojny, w 1454 roku. Do czasów obecnych przetrwał m.in. browar zamkowy oraz pozostałości murów. Mieści się tam teraz Muzeum.    Na muzealnym dziedzińcu można też obejrzeć kolumnę gotycką.</a:t>
            </a:r>
          </a:p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mytourist.pl/upload/atrakcje/a7141e6c368bf196289c17038d10196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428736"/>
            <a:ext cx="3429024" cy="4786346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1643042" y="571480"/>
            <a:ext cx="6000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/>
              <a:t>           Zamek w Działdowie</a:t>
            </a:r>
            <a:endParaRPr lang="pl-PL" sz="3200" dirty="0"/>
          </a:p>
        </p:txBody>
      </p:sp>
      <p:sp>
        <p:nvSpPr>
          <p:cNvPr id="5" name="Prostokąt 4"/>
          <p:cNvSpPr/>
          <p:nvPr/>
        </p:nvSpPr>
        <p:spPr>
          <a:xfrm>
            <a:off x="642910" y="1785926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pl-PL" dirty="0" smtClean="0"/>
              <a:t>Krzyżacy zajęli tereny Działdowa pod koniec XIII wieku, po czym rozpoczęli budowę zamku, gdzie najpierw urzędował prokurator zakonny, a następnie wójt. Powstała osada prawa miejskie otrzymała w 1344 roku z rąk Wielkiego Mistrza Ludolfa </a:t>
            </a:r>
            <a:r>
              <a:rPr lang="pl-PL" dirty="0" err="1" smtClean="0"/>
              <a:t>Königa</a:t>
            </a:r>
            <a:r>
              <a:rPr lang="pl-PL" dirty="0" smtClean="0"/>
              <a:t> . </a:t>
            </a:r>
            <a:r>
              <a:rPr lang="pl-PL" dirty="0" smtClean="0"/>
              <a:t>W 1466 roku, po wojnie trzynastoletniej, miasto pozostało w granicach Prus Książęcych (lennika Polski).</a:t>
            </a:r>
          </a:p>
          <a:p>
            <a:pPr fontAlgn="base"/>
            <a:r>
              <a:rPr lang="pl-PL" dirty="0" smtClean="0"/>
              <a:t>Zamek krzyżacki został przebudowany w XVII wieku, potem był stopniowo rozbierany. Odnowiono go dopiero pod koniec XIX wieku. Obecnie mieści się tam Urząd Miasta.</a:t>
            </a:r>
          </a:p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man.poznan.pl/~marcinp/photo/polska/pomorze/kwidzyn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285860"/>
            <a:ext cx="3643338" cy="4143404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1571604" y="571480"/>
            <a:ext cx="59293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/>
              <a:t>          Zamek w Kwidzyniu</a:t>
            </a:r>
            <a:endParaRPr lang="pl-PL" sz="3200" dirty="0"/>
          </a:p>
        </p:txBody>
      </p:sp>
      <p:sp>
        <p:nvSpPr>
          <p:cNvPr id="6" name="Prostokąt 5"/>
          <p:cNvSpPr/>
          <p:nvPr/>
        </p:nvSpPr>
        <p:spPr>
          <a:xfrm>
            <a:off x="285720" y="200024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 smtClean="0"/>
              <a:t>Zamek zaczęto budować ok. </a:t>
            </a:r>
            <a:r>
              <a:rPr lang="pl-PL" dirty="0" smtClean="0">
                <a:hlinkClick r:id="rId3" tooltip="1233"/>
              </a:rPr>
              <a:t>1233</a:t>
            </a:r>
            <a:r>
              <a:rPr lang="pl-PL" dirty="0" smtClean="0"/>
              <a:t>, ukończono w drugiej połowie </a:t>
            </a:r>
            <a:r>
              <a:rPr lang="pl-PL" dirty="0" smtClean="0">
                <a:hlinkClick r:id="rId4" tooltip="XIV wiek"/>
              </a:rPr>
              <a:t>XIV</a:t>
            </a:r>
            <a:r>
              <a:rPr lang="pl-PL" dirty="0" smtClean="0"/>
              <a:t> w. Skrzydła południowe i wschodnie zostały rozebrane w końcu </a:t>
            </a:r>
            <a:r>
              <a:rPr lang="pl-PL" dirty="0" smtClean="0">
                <a:hlinkClick r:id="rId5" tooltip="XVIII wiek"/>
              </a:rPr>
              <a:t>XVIII</a:t>
            </a:r>
            <a:r>
              <a:rPr lang="pl-PL" dirty="0" smtClean="0"/>
              <a:t> w., od tego czasu wnętrza kilkakrotnie przebudowywano na potrzeby urzędów, a w latach </a:t>
            </a:r>
            <a:r>
              <a:rPr lang="pl-PL" dirty="0" smtClean="0">
                <a:hlinkClick r:id="rId6" tooltip="1855"/>
              </a:rPr>
              <a:t>1855</a:t>
            </a:r>
            <a:r>
              <a:rPr lang="pl-PL" dirty="0" smtClean="0"/>
              <a:t>-</a:t>
            </a:r>
            <a:r>
              <a:rPr lang="pl-PL" dirty="0" smtClean="0">
                <a:hlinkClick r:id="rId7" tooltip="1875"/>
              </a:rPr>
              <a:t>1875</a:t>
            </a:r>
            <a:r>
              <a:rPr lang="pl-PL" dirty="0" smtClean="0"/>
              <a:t> budowlę poddano rekonstrukcji. Obecnie mieści się tutaj muzeum.</a:t>
            </a:r>
          </a:p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1500166" y="214290"/>
            <a:ext cx="6000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/>
              <a:t>                Zamek w Ełku</a:t>
            </a:r>
            <a:endParaRPr lang="pl-PL" sz="3200" dirty="0"/>
          </a:p>
        </p:txBody>
      </p:sp>
      <p:pic>
        <p:nvPicPr>
          <p:cNvPr id="19460" name="Picture 4" descr="http://www.lot.mazury.pl/upload/e%C5%82k-300x2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2643182"/>
            <a:ext cx="2857500" cy="1943101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357158" y="1285860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pl-PL" dirty="0" smtClean="0"/>
              <a:t>Zamek krzyżacki powstał na przełomie XIV i XV wieku na wyspie na Jeziorze Ełckim (wcześniej nad jeziorem stała jedynie drewniano-ziemna strażnica krzyżacka) – jego założycielem był Ulrich von Jungingen. Wkrótce powstała tam osada rzemieślnicza, która prawa miejskie uzyskała w 1445 roku.</a:t>
            </a:r>
          </a:p>
          <a:p>
            <a:pPr fontAlgn="base"/>
            <a:r>
              <a:rPr lang="pl-PL" dirty="0" smtClean="0"/>
              <a:t>Podczas wojny trzynastoletniej przeciwko Krzyżakom wystąpiła okoliczna ludność, jednak w 1466 roku, po pokoju toruńskim, osada została w granicach państwa zakonnego.</a:t>
            </a:r>
          </a:p>
          <a:p>
            <a:pPr fontAlgn="base"/>
            <a:r>
              <a:rPr lang="pl-PL" dirty="0" smtClean="0"/>
              <a:t>Po 1525 roku zamek stał się siedzibą książęcego starosty oraz sądów grodzkich. Po pożarze w 1833 roku mieściło się tam więzienie. Od 2010 roku jest w rękach prywatnego inwestora, na wyspie ma powstać hotel.</a:t>
            </a:r>
          </a:p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2357422" y="5500702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/>
              <a:t>Przygotowała : Wiktoria </a:t>
            </a:r>
            <a:r>
              <a:rPr lang="pl-PL" sz="3200" dirty="0" smtClean="0"/>
              <a:t>Sarbiewska</a:t>
            </a:r>
            <a:endParaRPr lang="pl-PL" sz="3200" dirty="0"/>
          </a:p>
        </p:txBody>
      </p:sp>
      <p:sp>
        <p:nvSpPr>
          <p:cNvPr id="4" name="Prostokąt 3"/>
          <p:cNvSpPr/>
          <p:nvPr/>
        </p:nvSpPr>
        <p:spPr>
          <a:xfrm>
            <a:off x="4071934" y="3643314"/>
            <a:ext cx="41433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pl-PL" sz="4000" b="1" dirty="0" smtClean="0"/>
              <a:t>Źródło</a:t>
            </a:r>
            <a:r>
              <a:rPr lang="pl-PL" b="1" dirty="0" smtClean="0"/>
              <a:t> </a:t>
            </a:r>
            <a:r>
              <a:rPr lang="pl-PL" sz="2800" b="1" dirty="0" smtClean="0"/>
              <a:t>: Śladami </a:t>
            </a:r>
            <a:r>
              <a:rPr lang="pl-PL" sz="2800" b="1" dirty="0" smtClean="0"/>
              <a:t>zamków krzyżackich po Warmii i </a:t>
            </a:r>
            <a:r>
              <a:rPr lang="pl-PL" sz="2800" b="1" dirty="0" smtClean="0"/>
              <a:t>Mazurach</a:t>
            </a:r>
            <a:endParaRPr lang="pl-PL" sz="28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69</TotalTime>
  <Words>465</Words>
  <Application>Microsoft Office PowerPoint</Application>
  <PresentationFormat>Pokaz na ekranie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Papier</vt:lpstr>
      <vt:lpstr>Zamki Krzyżackie</vt:lpstr>
      <vt:lpstr>Slajd 2</vt:lpstr>
      <vt:lpstr>Slajd 3</vt:lpstr>
      <vt:lpstr>Slajd 4</vt:lpstr>
      <vt:lpstr>Slajd 5</vt:lpstr>
      <vt:lpstr>Slajd 6</vt:lpstr>
      <vt:lpstr>Slajd 7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Zamki Krzyżackie</dc:title>
  <dc:creator>M Rydzewska</dc:creator>
  <cp:lastModifiedBy>M Rydzewska</cp:lastModifiedBy>
  <cp:revision>9</cp:revision>
  <dcterms:created xsi:type="dcterms:W3CDTF">2015-11-17T08:28:31Z</dcterms:created>
  <dcterms:modified xsi:type="dcterms:W3CDTF">2015-11-24T08:15:08Z</dcterms:modified>
</cp:coreProperties>
</file>