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9" r:id="rId2"/>
    <p:sldId id="260" r:id="rId3"/>
    <p:sldId id="261" r:id="rId4"/>
    <p:sldId id="262" r:id="rId5"/>
    <p:sldId id="264" r:id="rId6"/>
    <p:sldId id="265" r:id="rId7"/>
    <p:sldId id="267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18E2-0B24-4DE3-B85B-42349A0D771F}" type="datetimeFigureOut">
              <a:rPr lang="pl-PL" smtClean="0"/>
              <a:pPr/>
              <a:t>2015-11-24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419C-A315-4210-9986-9181F2954C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18E2-0B24-4DE3-B85B-42349A0D771F}" type="datetimeFigureOut">
              <a:rPr lang="pl-PL" smtClean="0"/>
              <a:pPr/>
              <a:t>2015-11-24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419C-A315-4210-9986-9181F2954C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18E2-0B24-4DE3-B85B-42349A0D771F}" type="datetimeFigureOut">
              <a:rPr lang="pl-PL" smtClean="0"/>
              <a:pPr/>
              <a:t>2015-11-24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419C-A315-4210-9986-9181F2954C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18E2-0B24-4DE3-B85B-42349A0D771F}" type="datetimeFigureOut">
              <a:rPr lang="pl-PL" smtClean="0"/>
              <a:pPr/>
              <a:t>2015-11-24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419C-A315-4210-9986-9181F2954C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18E2-0B24-4DE3-B85B-42349A0D771F}" type="datetimeFigureOut">
              <a:rPr lang="pl-PL" smtClean="0"/>
              <a:pPr/>
              <a:t>2015-11-24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D1A419C-A315-4210-9986-9181F2954C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18E2-0B24-4DE3-B85B-42349A0D771F}" type="datetimeFigureOut">
              <a:rPr lang="pl-PL" smtClean="0"/>
              <a:pPr/>
              <a:t>2015-11-24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419C-A315-4210-9986-9181F2954C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18E2-0B24-4DE3-B85B-42349A0D771F}" type="datetimeFigureOut">
              <a:rPr lang="pl-PL" smtClean="0"/>
              <a:pPr/>
              <a:t>2015-11-24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419C-A315-4210-9986-9181F2954C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18E2-0B24-4DE3-B85B-42349A0D771F}" type="datetimeFigureOut">
              <a:rPr lang="pl-PL" smtClean="0"/>
              <a:pPr/>
              <a:t>2015-11-24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419C-A315-4210-9986-9181F2954C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18E2-0B24-4DE3-B85B-42349A0D771F}" type="datetimeFigureOut">
              <a:rPr lang="pl-PL" smtClean="0"/>
              <a:pPr/>
              <a:t>2015-11-24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419C-A315-4210-9986-9181F2954C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18E2-0B24-4DE3-B85B-42349A0D771F}" type="datetimeFigureOut">
              <a:rPr lang="pl-PL" smtClean="0"/>
              <a:pPr/>
              <a:t>2015-11-24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419C-A315-4210-9986-9181F2954C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18E2-0B24-4DE3-B85B-42349A0D771F}" type="datetimeFigureOut">
              <a:rPr lang="pl-PL" smtClean="0"/>
              <a:pPr/>
              <a:t>2015-11-24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419C-A315-4210-9986-9181F2954C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31218E2-0B24-4DE3-B85B-42349A0D771F}" type="datetimeFigureOut">
              <a:rPr lang="pl-PL" smtClean="0"/>
              <a:pPr/>
              <a:t>2015-11-24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D1A419C-A315-4210-9986-9181F2954CE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748150" y="1181947"/>
            <a:ext cx="5859297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l-P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Zamki </a:t>
            </a:r>
            <a:r>
              <a:rPr lang="pl-PL" sz="7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krzyżackie</a:t>
            </a:r>
          </a:p>
          <a:p>
            <a:pPr algn="ctr"/>
            <a:r>
              <a:rPr lang="pl-PL" sz="7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Warmii i Mazur</a:t>
            </a:r>
            <a:endParaRPr lang="pl-PL" sz="7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4282" y="500042"/>
            <a:ext cx="4572000" cy="5883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l-PL" dirty="0"/>
              <a:t>Pierwszy zamek krzyżacki – o konstrukcji drewniano-ziemnej – został zbudowany w Ostródzie w I </a:t>
            </a:r>
            <a:r>
              <a:rPr lang="pl-PL" dirty="0" err="1"/>
              <a:t>poł</a:t>
            </a:r>
            <a:r>
              <a:rPr lang="pl-PL" dirty="0"/>
              <a:t>. XIII wieku. Nową budowlę obronną zaczęto budować w </a:t>
            </a:r>
            <a:r>
              <a:rPr lang="pl-PL" dirty="0" err="1"/>
              <a:t>poł</a:t>
            </a:r>
            <a:r>
              <a:rPr lang="pl-PL" dirty="0"/>
              <a:t>. XIV wieku, za rządów komtura ostródzkiego </a:t>
            </a:r>
            <a:r>
              <a:rPr lang="pl-PL" dirty="0" err="1"/>
              <a:t>Güntera</a:t>
            </a:r>
            <a:r>
              <a:rPr lang="pl-PL" dirty="0"/>
              <a:t> von </a:t>
            </a:r>
            <a:r>
              <a:rPr lang="pl-PL" dirty="0" err="1"/>
              <a:t>Hohensteina</a:t>
            </a:r>
            <a:r>
              <a:rPr lang="pl-PL" dirty="0"/>
              <a:t>. Obydwa zamki zostały spalone przez księcia litewskiego, Kiejstuta, podczas najazdu pod koniec XIV wieku. Nową budowlę Krzyżacy wznieśli w latach 1407-1410, jednak po bitwie pod Grunwaldem zamek został zajęty przez wojska polsko-litewskie. Po 1525 roku Ostróda staje się siedzibą książęcego starosty.</a:t>
            </a:r>
          </a:p>
          <a:p>
            <a:pPr fontAlgn="base"/>
            <a:r>
              <a:rPr lang="pl-PL" dirty="0"/>
              <a:t>W kolejnych latach na ostródzkim zamku istniały m.in. pomieszczenia urzędu i sądu. W 1807 roku przebywał tu cesarz Napoleon Bonaparte.</a:t>
            </a:r>
          </a:p>
          <a:p>
            <a:pPr fontAlgn="base"/>
            <a:r>
              <a:rPr lang="pl-PL" dirty="0"/>
              <a:t>Część zamku spłonęła w 1788 roku, podczas wielkiego pożaru Ostródy. Podczas II wojny światowej zamek został całkowicie spalony, odbudowa trwa od lat 70 ubiegłego wieku. Obecnie mieści się tam m.in. muzeum.</a:t>
            </a:r>
          </a:p>
        </p:txBody>
      </p:sp>
      <p:pic>
        <p:nvPicPr>
          <p:cNvPr id="21506" name="Picture 2" descr="http://www.lot.mazury.pl/upload/ostr%C3%B3da-300x1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285860"/>
            <a:ext cx="4286280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57158" y="857232"/>
            <a:ext cx="75009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Zamek w Olsztynku został wybudowany w połowie XIV wieku przez komtura ostródzkiego </a:t>
            </a:r>
            <a:r>
              <a:rPr lang="pl-PL" dirty="0" err="1"/>
              <a:t>Güntera</a:t>
            </a:r>
            <a:r>
              <a:rPr lang="pl-PL" dirty="0"/>
              <a:t> von </a:t>
            </a:r>
            <a:r>
              <a:rPr lang="pl-PL" dirty="0" err="1"/>
              <a:t>Hohensteina</a:t>
            </a:r>
            <a:r>
              <a:rPr lang="pl-PL" dirty="0"/>
              <a:t>. Prawa miejskie nadane zostały przez Wielkiego Mistrza </a:t>
            </a:r>
            <a:r>
              <a:rPr lang="pl-PL" dirty="0" err="1"/>
              <a:t>Winricha</a:t>
            </a:r>
            <a:r>
              <a:rPr lang="pl-PL" dirty="0"/>
              <a:t> von </a:t>
            </a:r>
            <a:r>
              <a:rPr lang="pl-PL" dirty="0" err="1"/>
              <a:t>Kniporde</a:t>
            </a:r>
            <a:r>
              <a:rPr lang="pl-PL" dirty="0"/>
              <a:t> w 1359 roku. W 1410 roku mieszczanie opanowali zamek, uznając jednocześnie władzę polskiego króla. Podczas wojny trzynastoletniej Olsztynek został zdobyty przez Zakon, a władzę Krzyżaków w mieście potwierdził II pokój toruński. Po 1525 roku utworzono tu starostwo, które przetrwało do 1610 roku.</a:t>
            </a:r>
          </a:p>
        </p:txBody>
      </p:sp>
      <p:pic>
        <p:nvPicPr>
          <p:cNvPr id="20484" name="Picture 4" descr="http://www.lot.mazury.pl/upload/olsztyn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500438"/>
            <a:ext cx="6072230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00100" y="428604"/>
            <a:ext cx="72866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Krzyżacy zajęli tereny Działdowa pod koniec XIII wieku, po czym rozpoczęli budowę zamku, gdzie najpierw urzędował prokurator zakonny, a następnie wójt. Powstała osada prawa miejskie otrzymała w 1344 roku z rąk Wielkiego Mistrza Ludolfa </a:t>
            </a:r>
            <a:r>
              <a:rPr lang="pl-PL" dirty="0" err="1"/>
              <a:t>Königa</a:t>
            </a:r>
            <a:r>
              <a:rPr lang="pl-PL" dirty="0"/>
              <a:t>. W 1466 roku, po wojnie trzynastoletniej, miasto pozostało w granicach Prus Książęcych (lennika Polski).</a:t>
            </a:r>
          </a:p>
        </p:txBody>
      </p:sp>
      <p:pic>
        <p:nvPicPr>
          <p:cNvPr id="19458" name="Picture 2" descr="http://www.lot.mazury.pl/upload/dzia%C5%82dowo-300x2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1" y="2285992"/>
            <a:ext cx="6832677" cy="425056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57224" y="357166"/>
            <a:ext cx="64294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/>
              <a:t>stał </a:t>
            </a:r>
            <a:r>
              <a:rPr lang="pl-PL" sz="2800" dirty="0"/>
              <a:t>częściowo zniszczony</a:t>
            </a:r>
            <a:r>
              <a:rPr lang="pl-PL" sz="2800" dirty="0" smtClean="0"/>
              <a:t>. Wybudowany w II połowie XIV wieku przez Kapitułę Pomezańską. Po 1525 roku w rękach prywatnych właścicieli (m.in. rodu von </a:t>
            </a:r>
            <a:r>
              <a:rPr lang="pl-PL" sz="2800" dirty="0" err="1" smtClean="0"/>
              <a:t>Polentzów</a:t>
            </a:r>
            <a:r>
              <a:rPr lang="pl-PL" sz="2800" dirty="0" smtClean="0"/>
              <a:t>), rozbudowany w XVI, XVIII oraz w XIX wieku. Konserwację i modernizację zamku przeprowadzono na początku XX wieku, w wyniku działań wojennych zamek </a:t>
            </a:r>
            <a:r>
              <a:rPr lang="pl-PL" sz="2800" dirty="0" err="1" smtClean="0"/>
              <a:t>zo</a:t>
            </a:r>
            <a:endParaRPr lang="pl-PL" sz="2800" dirty="0"/>
          </a:p>
        </p:txBody>
      </p:sp>
      <p:pic>
        <p:nvPicPr>
          <p:cNvPr id="17410" name="Picture 2" descr="http://www.lot.mazury.pl/upload/szymbark-300x1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500570"/>
            <a:ext cx="5929354" cy="235743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43042" y="500042"/>
            <a:ext cx="6643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/>
              <a:t>. </a:t>
            </a:r>
            <a:endParaRPr lang="pl-PL" sz="2800" dirty="0"/>
          </a:p>
        </p:txBody>
      </p:sp>
      <p:pic>
        <p:nvPicPr>
          <p:cNvPr id="3" name="Picture 2" descr="Frontowe zdjęcie zamku nidz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928670"/>
            <a:ext cx="4500594" cy="4357718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5072066" y="928670"/>
            <a:ext cx="371477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Zamek został odbudowany w XIX staraniem nidzickiego prawnika </a:t>
            </a:r>
            <a:r>
              <a:rPr lang="pl-PL" dirty="0" err="1" smtClean="0"/>
              <a:t>Ferdynada</a:t>
            </a:r>
            <a:r>
              <a:rPr lang="pl-PL" dirty="0" smtClean="0"/>
              <a:t> Tymoteusza </a:t>
            </a:r>
            <a:r>
              <a:rPr lang="pl-PL" dirty="0" err="1" smtClean="0"/>
              <a:t>Gregoroviusa</a:t>
            </a:r>
            <a:r>
              <a:rPr lang="pl-PL" dirty="0" smtClean="0"/>
              <a:t>. Jego syn również </a:t>
            </a:r>
            <a:r>
              <a:rPr lang="pl-PL" dirty="0" err="1" smtClean="0"/>
              <a:t>Ferdynad</a:t>
            </a:r>
            <a:r>
              <a:rPr lang="pl-PL" dirty="0" smtClean="0"/>
              <a:t> był sławnym niemieckim historykiem i pisarzem, autorem dziejów Rzymu i Aten. Jak sam twierdził, zamek nidzicki miał ogromny </a:t>
            </a:r>
            <a:r>
              <a:rPr lang="pl-PL" sz="2000" dirty="0" smtClean="0"/>
              <a:t>wpływ</a:t>
            </a:r>
            <a:r>
              <a:rPr lang="pl-PL" dirty="0" smtClean="0"/>
              <a:t> na jego życie: "Szacowny zamek był wielkim czynnikiem w mojej małej historii życia - stąd brał się związek z Zamkiem św. Anioła w Rzymie. Bez tamtych nidzickich wież rycerskich zapewne nie napisałbym historii miasta Rzymu w średniowiecz</a:t>
            </a:r>
            <a:endParaRPr lang="pl-PL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285852" y="357166"/>
            <a:ext cx="2800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AUTOR</a:t>
            </a:r>
            <a:endParaRPr lang="pl-PL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14348" y="2000240"/>
            <a:ext cx="5513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JULIA ŚWIECIK</a:t>
            </a:r>
            <a:endParaRPr lang="pl-PL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748150" y="2967335"/>
            <a:ext cx="2396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KL VA</a:t>
            </a:r>
            <a:endParaRPr lang="pl-PL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</TotalTime>
  <Words>422</Words>
  <Application>Microsoft Office PowerPoint</Application>
  <PresentationFormat>Pokaz na ekranie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Wierzchołek</vt:lpstr>
      <vt:lpstr>Slajd 1</vt:lpstr>
      <vt:lpstr>Slajd 2</vt:lpstr>
      <vt:lpstr>Slajd 3</vt:lpstr>
      <vt:lpstr>Slajd 4</vt:lpstr>
      <vt:lpstr>Slajd 5</vt:lpstr>
      <vt:lpstr>Slajd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Malborski zamek to najwspanialsza pamiątka po Zakonie Krzyżackim jaka została na naszych ziemiach. Jest to największa twierdza w Europie wybudowana w stylu gotyckim</dc:title>
  <dc:creator>Gość</dc:creator>
  <cp:lastModifiedBy>Gość</cp:lastModifiedBy>
  <cp:revision>8</cp:revision>
  <dcterms:created xsi:type="dcterms:W3CDTF">2015-11-19T07:53:47Z</dcterms:created>
  <dcterms:modified xsi:type="dcterms:W3CDTF">2015-11-24T08:19:14Z</dcterms:modified>
</cp:coreProperties>
</file>