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5029E1-5EF2-4A36-B1F2-7E96D6F5EFB3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0FF2F6-D179-407E-AC9E-B430362CC86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pl-PL" sz="2400" dirty="0" smtClean="0"/>
              <a:t>Zamek w </a:t>
            </a:r>
            <a:r>
              <a:rPr lang="pl-PL" sz="2400" dirty="0" err="1" smtClean="0"/>
              <a:t>ęblągu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Jedno z pierwszych miast, utworzonych przez Krzyżaków – w 1237 roku, nad brzegiem rzeki Elbląg, Zakon założył zamek obronny. Wokół niego powstała osada handlowa, która w 1246 roku otrzymała prawa miejskie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4800" dirty="0" smtClean="0"/>
              <a:t>Zamki Krzyżackie na Warmii i Mazurach</a:t>
            </a:r>
          </a:p>
          <a:p>
            <a:endParaRPr lang="pl-PL" sz="4800" dirty="0" smtClean="0"/>
          </a:p>
          <a:p>
            <a:endParaRPr lang="pl-PL" sz="4800" dirty="0"/>
          </a:p>
        </p:txBody>
      </p:sp>
      <p:pic>
        <p:nvPicPr>
          <p:cNvPr id="4" name="Obraz 3" descr="1035196.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428868"/>
            <a:ext cx="4230624" cy="25542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Zamek w </a:t>
            </a:r>
            <a:r>
              <a:rPr lang="pl-PL" dirty="0" err="1" smtClean="0"/>
              <a:t>Borcianach</a:t>
            </a:r>
            <a:endParaRPr lang="pl-PL" dirty="0"/>
          </a:p>
        </p:txBody>
      </p:sp>
      <p:pic>
        <p:nvPicPr>
          <p:cNvPr id="4" name="Symbol zastępczy zawartości 3" descr="barcia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3472" y="1500174"/>
            <a:ext cx="4000528" cy="3000396"/>
          </a:xfrm>
        </p:spPr>
      </p:pic>
      <p:sp>
        <p:nvSpPr>
          <p:cNvPr id="5" name="Prostokąt 4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428596" y="1785926"/>
            <a:ext cx="457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sz="2000" dirty="0" smtClean="0"/>
              <a:t>To główny ośrodek pruskiego plemienia </a:t>
            </a:r>
            <a:r>
              <a:rPr lang="pl-PL" sz="2000" dirty="0" err="1" smtClean="0"/>
              <a:t>Bartów</a:t>
            </a:r>
            <a:r>
              <a:rPr lang="pl-PL" sz="2000" dirty="0" smtClean="0"/>
              <a:t>. W 1240 roku ziemie zostały podbite przez Zakon Krzyżacki, po sekularyzacji Zakonu Barciany stały się centrum dóbr ziemskich.</a:t>
            </a:r>
          </a:p>
          <a:p>
            <a:pPr fontAlgn="base"/>
            <a:r>
              <a:rPr lang="pl-PL" sz="2000" dirty="0" smtClean="0"/>
              <a:t>Zamek, którego budowę rozpoczęto w 1380 roku, stanowi ciekawy przykład militarnej architektury Zakonu – pozbawiony jest bowiem wyniosłych wież. Był ośrodkiem władzy administracyjnej, gospodarczej i wojskowej Zakonu.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1736" y="2071678"/>
            <a:ext cx="7772400" cy="914400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857364"/>
            <a:ext cx="4300542" cy="43553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Drewniany zamek nad </a:t>
            </a:r>
            <a:r>
              <a:rPr lang="pl-PL" sz="2400" dirty="0" smtClean="0"/>
              <a:t>Węgorapą </a:t>
            </a:r>
            <a:r>
              <a:rPr lang="pl-PL" sz="2000" dirty="0" smtClean="0"/>
              <a:t>Krzyżacy postawili w 1335 roku, murowany stanął dopiero w 1398 roku. Zamek przebudowano w XVII wieku, później mieścił się w nim sąd i więzienie. Podczas II wojny światowej spłonął. Po wojnie został odbudowany, obecnie znajduje się w rękach prywatnego inwestora.</a:t>
            </a:r>
            <a:endParaRPr lang="pl-PL" sz="2000" dirty="0"/>
          </a:p>
        </p:txBody>
      </p:sp>
      <p:pic>
        <p:nvPicPr>
          <p:cNvPr id="4" name="Obraz 3" descr="węgorzew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57298"/>
            <a:ext cx="4397835" cy="2928958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285852" y="714356"/>
            <a:ext cx="2452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/>
              <a:t>. </a:t>
            </a:r>
            <a:r>
              <a:rPr lang="pl-PL" sz="3200" b="1" dirty="0" smtClean="0"/>
              <a:t>Węgorzewo</a:t>
            </a:r>
            <a:r>
              <a:rPr lang="pl-PL" b="1" dirty="0" smtClean="0"/>
              <a:t> 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Giżycko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10" y="1428736"/>
            <a:ext cx="4000528" cy="4141006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pl-PL" sz="5000" dirty="0" smtClean="0"/>
              <a:t>Zamek między jeziorami Niegocin i Kisajno Krzyżacy zbudowali w 1340 roku. Wokół </a:t>
            </a:r>
            <a:r>
              <a:rPr lang="pl-PL" sz="4200" dirty="0" smtClean="0"/>
              <a:t>niego powstała </a:t>
            </a:r>
            <a:r>
              <a:rPr lang="pl-PL" sz="6200" dirty="0" smtClean="0"/>
              <a:t>osada Nowa Wieś, która prawa miejskie otrzymała na początku XVII wieku.</a:t>
            </a:r>
          </a:p>
          <a:p>
            <a:pPr fontAlgn="base"/>
            <a:r>
              <a:rPr lang="pl-PL" sz="6200" dirty="0" smtClean="0"/>
              <a:t>Zamek w Giżycku – siedziba prokuratora zakonnego – składał się z domu mieszkalnego i prostokątnego dziedzińca otoczonego murem, za którym znajdowała się fosa. W 1365 roku Litwini pod wodzą Kiejstuta zdobyli i spalili zamek, jednak Krzyżacy odbudowali warownię. Po sekularyzacji Zakonu Krzyżackiego zamek stał się siedzibą starostów książęcych. Po rozbiórce z XIX wieku zachowało się jedynie skrzydło mieszkalne. Obecnie znajduje się tam luksusowy hotel.</a:t>
            </a:r>
          </a:p>
          <a:p>
            <a:endParaRPr lang="pl-PL" dirty="0"/>
          </a:p>
        </p:txBody>
      </p:sp>
      <p:pic>
        <p:nvPicPr>
          <p:cNvPr id="1026" name="Picture 2" descr="http://www.lot.mazury.pl/upload/gi%C5%BCycko-300x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928802"/>
            <a:ext cx="4714908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Ełk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4872046" cy="4641072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pl-PL" sz="4400" dirty="0" smtClean="0"/>
              <a:t>Zamek krzyżacki powstał na przełomie XIV i XV wieku na wyspie na Jeziorze Ełckim (wcześniej nad jeziorem stała jedynie drewniano-ziemna strażnica krzyżacka) – jego założycielem był Ulrich von Jungingen. Wkrótce powstała tam osada rzemieślnicza, która prawa miejskie uzyskała w 1445 roku.</a:t>
            </a:r>
          </a:p>
          <a:p>
            <a:pPr fontAlgn="base"/>
            <a:r>
              <a:rPr lang="pl-PL" sz="4400" dirty="0" smtClean="0"/>
              <a:t>Podczas wojny trzynastoletniej przeciwko Krzyżakom wystąpiła okoliczna ludność, jednak w 1466 roku, po pokoju toruńskim, osada została w granicach państwa zakonnego.</a:t>
            </a:r>
          </a:p>
          <a:p>
            <a:pPr fontAlgn="base"/>
            <a:r>
              <a:rPr lang="pl-PL" sz="4400" dirty="0" smtClean="0"/>
              <a:t>Po 1525 roku zamek stał się siedzibą książęcego starosty oraz sądów grodzkich. Po pożarze w 1833 roku mieściło się tam więzienie. Od 2010 roku jest w rękach prywatnego inwestora, na wyspie ma powstać hotel.</a:t>
            </a:r>
          </a:p>
          <a:p>
            <a:endParaRPr lang="pl-PL" dirty="0"/>
          </a:p>
        </p:txBody>
      </p:sp>
      <p:pic>
        <p:nvPicPr>
          <p:cNvPr id="17410" name="Picture 2" descr="http://www.lot.mazury.pl/upload/e%C5%82k-300x2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6823" y="2071678"/>
            <a:ext cx="4167178" cy="3409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643050"/>
            <a:ext cx="4514856" cy="464107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pl-PL" dirty="0" smtClean="0"/>
              <a:t>Zamek w Rynie został zbudowany przez Wielkiego Mistrza </a:t>
            </a:r>
            <a:r>
              <a:rPr lang="pl-PL" dirty="0" err="1" smtClean="0"/>
              <a:t>Winricha</a:t>
            </a:r>
            <a:r>
              <a:rPr lang="pl-PL" dirty="0" smtClean="0"/>
              <a:t> von </a:t>
            </a:r>
            <a:r>
              <a:rPr lang="pl-PL" dirty="0" err="1" smtClean="0"/>
              <a:t>Kniprode</a:t>
            </a:r>
            <a:r>
              <a:rPr lang="pl-PL" dirty="0" smtClean="0"/>
              <a:t> najprawdopodobniej w 1377 roku. Położony jest na wzniesieniu, pomiędzy Jeziorem Ryńskim i </a:t>
            </a:r>
            <a:r>
              <a:rPr lang="pl-PL" dirty="0" err="1" smtClean="0"/>
              <a:t>Ołowskim</a:t>
            </a:r>
            <a:r>
              <a:rPr lang="pl-PL" dirty="0" smtClean="0"/>
              <a:t>. Pod koniec XV wieku osada, która rozwinęła się w pobliżu zamku, otrzymała prawo osiedla targowego (prawa miejskie otrzymał dopiero w 1723 roku).</a:t>
            </a:r>
          </a:p>
          <a:p>
            <a:pPr fontAlgn="base"/>
            <a:r>
              <a:rPr lang="pl-PL" dirty="0" smtClean="0"/>
              <a:t>Po 1525 roku Ryn stał się siedzibą starostwa, a zamek przekształcono w siedzibę starostów książęcych. W XIX wieku powstało tam więzienie.</a:t>
            </a:r>
          </a:p>
          <a:p>
            <a:pPr fontAlgn="base"/>
            <a:r>
              <a:rPr lang="pl-PL" dirty="0" smtClean="0"/>
              <a:t>Obecnie mieści się tam luksusowy hotel ,,Zamek Ryn”, który można zwiedzić wraz z przewodnikiem.</a:t>
            </a:r>
          </a:p>
          <a:p>
            <a:endParaRPr lang="pl-PL" dirty="0"/>
          </a:p>
        </p:txBody>
      </p:sp>
      <p:pic>
        <p:nvPicPr>
          <p:cNvPr id="18434" name="Picture 2" descr="http://www.lot.mazury.pl/upload/ryn-300x1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3090" y="2143116"/>
            <a:ext cx="4160720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Źrudła</a:t>
            </a:r>
            <a:r>
              <a:rPr lang="pl-PL" dirty="0" smtClean="0"/>
              <a:t>  z których korzystałem to Śladami  z</a:t>
            </a:r>
            <a:endParaRPr lang="pl-PL" dirty="0" smtClean="0"/>
          </a:p>
          <a:p>
            <a:r>
              <a:rPr lang="pl-PL" dirty="0" err="1" smtClean="0"/>
              <a:t>amków</a:t>
            </a:r>
            <a:r>
              <a:rPr lang="pl-PL" dirty="0" smtClean="0"/>
              <a:t>  krzyżackich  po Warmii  i  Mazurach</a:t>
            </a:r>
          </a:p>
          <a:p>
            <a:endParaRPr lang="pl-PL" dirty="0" smtClean="0"/>
          </a:p>
          <a:p>
            <a:r>
              <a:rPr lang="pl-PL" dirty="0" smtClean="0"/>
              <a:t>Autorem  był Lucjan  Sobiecki z </a:t>
            </a:r>
            <a:r>
              <a:rPr lang="pl-PL" dirty="0" err="1" smtClean="0"/>
              <a:t>va</a:t>
            </a: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</TotalTime>
  <Words>448</Words>
  <Application>Microsoft Office PowerPoint</Application>
  <PresentationFormat>Pokaz na ekranie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Metro</vt:lpstr>
      <vt:lpstr>Zamek w ęblągu Jedno z pierwszych miast, utworzonych przez Krzyżaków – w 1237 roku, nad brzegiem rzeki Elbląg, Zakon założył zamek obronny. Wokół niego powstała osada handlowa, która w 1246 roku otrzymała prawa miejskie.</vt:lpstr>
      <vt:lpstr>Zamek w Borcianach</vt:lpstr>
      <vt:lpstr> </vt:lpstr>
      <vt:lpstr>Giżycko</vt:lpstr>
      <vt:lpstr>Ełk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 z pierwszych miast, utworzonych przez Krzyżaków – w 1237 roku, nad brzegiem rzeki Elbląg, Zakon założył zamek obronny. Wokół niego powstała osada handlowa, która w 1246 roku otrzymała prawa miejskie.</dc:title>
  <dc:creator>oliwier kutryb</dc:creator>
  <cp:lastModifiedBy>oliwier kutryb</cp:lastModifiedBy>
  <cp:revision>9</cp:revision>
  <dcterms:created xsi:type="dcterms:W3CDTF">2015-11-19T07:55:28Z</dcterms:created>
  <dcterms:modified xsi:type="dcterms:W3CDTF">2015-11-24T08:35:23Z</dcterms:modified>
</cp:coreProperties>
</file>