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B3BF78-2B99-4616-9775-9EC1521781E5}" type="datetimeFigureOut">
              <a:rPr lang="pl-PL" smtClean="0"/>
              <a:pPr/>
              <a:t>2015-11-24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3E83C4-7F35-4417-B368-73CC06CA514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t.mazury.p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(Na Warmii i Mazurach)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 w Polsce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zlak.zamkigotyckie.org.pl/nidzica/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5554" cy="4467875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500034" y="4572008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lokowana w samym sercu Puszczy </a:t>
            </a:r>
            <a:r>
              <a:rPr lang="pl-PL" dirty="0" err="1" smtClean="0"/>
              <a:t>Galindzkiej</a:t>
            </a:r>
            <a:r>
              <a:rPr lang="pl-PL" dirty="0" smtClean="0"/>
              <a:t> wczesnośredniowieczna osada pruska </a:t>
            </a:r>
            <a:r>
              <a:rPr lang="pl-PL" dirty="0" err="1" smtClean="0"/>
              <a:t>Sasinów</a:t>
            </a:r>
            <a:r>
              <a:rPr lang="pl-PL" dirty="0" smtClean="0"/>
              <a:t>, po zajęciu i skolonizowaniu przez zaborcze Państwo Krzyżackie, stanowiła od połowy XIII stulecia mocno wysunięty na południe ośrodek nadgraniczny sąsiadujący z Mazowszem i zasadniczy punkt tranzytowy na szlaku prowadzącym z ziemi mazowieckiej w kierunku Ostródy i Olsztyna.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715140" y="642918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 Nidzicy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428604"/>
            <a:ext cx="40005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 smtClean="0"/>
              <a:t>Jedno z pierwszych miast, utworzonych przez Krzyżaków – w 1237 roku, nad brzegiem rzeki Elbląg, Zakon założył zamek obronny. Wokół niego powstała osada handlowa, która w 1246 roku otrzymała prawa miejskie.</a:t>
            </a:r>
          </a:p>
          <a:p>
            <a:pPr fontAlgn="base"/>
            <a:r>
              <a:rPr lang="pl-PL" dirty="0" smtClean="0"/>
              <a:t>Po bitwie pod Grunwaldem mieszkańcy złożyli hołd królowi Władysławowi Jagielle, ofiarowali mu też zamek krzyżacki. Jednak Elbląg stał się częścią państwa polskiego dopiero w 1466 roku, na mocy II pokoju toruńskiego, kończącego polsko-krzyżacką wojnę trzynastoletnią (1454-1466).</a:t>
            </a:r>
          </a:p>
          <a:p>
            <a:pPr fontAlgn="base"/>
            <a:r>
              <a:rPr lang="pl-PL" dirty="0" smtClean="0"/>
              <a:t>Zamek w Elblągu został niemal doszczętnie zniszczony na początku wojny, w 1454 roku. Do czasów obecnych przetrwał m.in. browar zamkowy oraz pozostałości murów. Mieści się tam teraz Muzeum.    Na muzealnym dziedzińcu można też obejrzeć kolumnę gotycką.</a:t>
            </a:r>
          </a:p>
          <a:p>
            <a:endParaRPr lang="pl-PL" dirty="0"/>
          </a:p>
        </p:txBody>
      </p:sp>
      <p:pic>
        <p:nvPicPr>
          <p:cNvPr id="1026" name="Picture 2" descr="http://www.lot.mazury.pl/upload/1035196.52-300x1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0"/>
            <a:ext cx="2714644" cy="378498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5000628" y="471488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 Elblągu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2844" y="285728"/>
            <a:ext cx="4857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 smtClean="0"/>
              <a:t>To główny ośrodek pruskiego plemienia </a:t>
            </a:r>
            <a:r>
              <a:rPr lang="pl-PL" dirty="0" err="1" smtClean="0"/>
              <a:t>Bartów</a:t>
            </a:r>
            <a:r>
              <a:rPr lang="pl-PL" dirty="0" smtClean="0"/>
              <a:t>. W 1240 roku ziemie zostały podbite przez Zakon Krzyżacki, po sekularyzacji Zakonu Barciany stały się centrum dóbr ziemskich.</a:t>
            </a:r>
          </a:p>
          <a:p>
            <a:pPr fontAlgn="base"/>
            <a:r>
              <a:rPr lang="pl-PL" dirty="0" smtClean="0"/>
              <a:t>Zamek, którego budowę rozpoczęto w 1380 roku, stanowi ciekawy przykład militarnej architektury Zakonu – pozbawiony jest bowiem wyniosłych wież. Był ośrodkiem władzy administracyjnej, gospodarczej i wojskowej Zakonu.</a:t>
            </a:r>
          </a:p>
          <a:p>
            <a:endParaRPr lang="pl-PL" dirty="0"/>
          </a:p>
        </p:txBody>
      </p:sp>
      <p:pic>
        <p:nvPicPr>
          <p:cNvPr id="16386" name="Picture 2" descr="http://www.lot.mazury.pl/upload/barciany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7500958" cy="3429000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6215074" y="150017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Barciany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4071942"/>
            <a:ext cx="3357586" cy="2933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Drewniany zamek nad Węgorapą Krzyżacy postawili w 1335 roku, murowany stanął dopiero w 1398 roku. Zamek przebudowano w XVII wieku, później mieścił się w nim sąd i więzienie. Podczas II wojny światowej spłonął. Po wojnie został odbudowany, obecnie znajduje się w rękach prywatnego inwestora.</a:t>
            </a:r>
            <a:endParaRPr lang="pl-PL" dirty="0"/>
          </a:p>
        </p:txBody>
      </p:sp>
      <p:pic>
        <p:nvPicPr>
          <p:cNvPr id="17410" name="Picture 2" descr="http://www.lot.mazury.pl/upload/w%C4%99gorzewo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6715140" cy="3181360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4786314" y="500063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Węgorapa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58" y="0"/>
            <a:ext cx="307183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 smtClean="0"/>
              <a:t>Zamek między jeziorami Niegocin i Kisajno Krzyżacy zbudowali w 1340 roku. Wokół niego powstała osada Nowa Wieś, która prawa miejskie otrzymała na początku XVII wieku.</a:t>
            </a:r>
          </a:p>
          <a:p>
            <a:pPr fontAlgn="base"/>
            <a:r>
              <a:rPr lang="pl-PL" dirty="0" smtClean="0"/>
              <a:t>Zamek w Giżycku – siedziba prokuratora zakonnego – składał się z domu mieszkalnego i prostokątnego dziedzińca otoczonego murem, za którym znajdowała się fosa. W 1365 roku Litwini pod wodzą Kiejstuta zdobyli i spalili zamek, jednak Krzyżacy odbudowali warownię. Po sekularyzacji Zakonu Krzyżackiego zamek stał się siedzibą starostów książęcych. Po rozbiórce z XIX wieku zachowało się jedynie skrzydło mieszkalne. Obecnie znajduje się tam luksusowy hotel.</a:t>
            </a:r>
          </a:p>
          <a:p>
            <a:endParaRPr lang="pl-PL" dirty="0"/>
          </a:p>
        </p:txBody>
      </p:sp>
      <p:pic>
        <p:nvPicPr>
          <p:cNvPr id="18434" name="Picture 2" descr="http://www.lot.mazury.pl/upload/gi%C5%BCycko-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41691"/>
            <a:ext cx="5000660" cy="4030383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5072066" y="5857892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 Giżycku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500042"/>
            <a:ext cx="40719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 smtClean="0"/>
              <a:t>Zamek w Rynie został zbudowany przez Wielkiego Mistrza </a:t>
            </a:r>
            <a:r>
              <a:rPr lang="pl-PL" dirty="0" err="1" smtClean="0"/>
              <a:t>Winricha</a:t>
            </a:r>
            <a:r>
              <a:rPr lang="pl-PL" dirty="0" smtClean="0"/>
              <a:t> von </a:t>
            </a:r>
            <a:r>
              <a:rPr lang="pl-PL" dirty="0" err="1" smtClean="0"/>
              <a:t>Kniprode</a:t>
            </a:r>
            <a:r>
              <a:rPr lang="pl-PL" dirty="0" smtClean="0"/>
              <a:t> najprawdopodobniej w 1377 roku. Położony jest na wzniesieniu, pomiędzy Jeziorem Ryńskim i </a:t>
            </a:r>
            <a:r>
              <a:rPr lang="pl-PL" dirty="0" err="1" smtClean="0"/>
              <a:t>Ołowskim</a:t>
            </a:r>
            <a:r>
              <a:rPr lang="pl-PL" dirty="0" smtClean="0"/>
              <a:t>. Pod koniec XV wieku osada, która rozwinęła się w pobliżu zamku, otrzymała prawo osiedla targowego (prawa miejskie otrzymał dopiero w 1723 roku).</a:t>
            </a:r>
          </a:p>
          <a:p>
            <a:pPr fontAlgn="base"/>
            <a:r>
              <a:rPr lang="pl-PL" dirty="0" smtClean="0"/>
              <a:t>Po 1525 roku Ryn stał się siedzibą starostwa, a zamek przekształcono w siedzibę starostów książęcych. W XIX wieku powstało tam więzienie.</a:t>
            </a:r>
          </a:p>
          <a:p>
            <a:pPr fontAlgn="base"/>
            <a:r>
              <a:rPr lang="pl-PL" dirty="0" smtClean="0"/>
              <a:t>Obecnie mieści się tam luksusowy hotel ,,Zamek Ryn”, który można zwiedzić wraz z przewodnikiem</a:t>
            </a:r>
          </a:p>
          <a:p>
            <a:endParaRPr lang="pl-PL" dirty="0"/>
          </a:p>
        </p:txBody>
      </p:sp>
      <p:pic>
        <p:nvPicPr>
          <p:cNvPr id="19458" name="Picture 2" descr="http://www.lot.mazury.pl/upload/ryn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3" y="1214422"/>
            <a:ext cx="4200121" cy="3643338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5214942" y="542926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 Rynie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285728"/>
            <a:ext cx="5000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 smtClean="0"/>
              <a:t>Krzyżacy zajęli tereny Działdowa pod koniec XIII wieku, po czym rozpoczęli budowę zamku, gdzie najpierw urzędował prokurator zakonny, a następnie wójt. Powstała osada prawa miejskie otrzymała w 1344 roku z rąk Wielkiego Mistrza Ludolfa </a:t>
            </a:r>
            <a:r>
              <a:rPr lang="pl-PL" dirty="0" err="1" smtClean="0"/>
              <a:t>Königa</a:t>
            </a:r>
            <a:r>
              <a:rPr lang="pl-PL" dirty="0" smtClean="0"/>
              <a:t>. W 1466 roku, po wojnie trzynastoletniej, miasto pozostało w granicach Prus Książęcych (lennika Polski).</a:t>
            </a:r>
          </a:p>
          <a:p>
            <a:pPr fontAlgn="base"/>
            <a:r>
              <a:rPr lang="pl-PL" dirty="0" smtClean="0"/>
              <a:t>Zamek krzyżacki został przebudowany w XVII wieku, potem był stopniowo rozbierany. Odnowiono go dopiero pod koniec XIX wieku. Obecnie mieści się tam Urząd Miasta.</a:t>
            </a:r>
          </a:p>
          <a:p>
            <a:endParaRPr lang="pl-PL" dirty="0"/>
          </a:p>
        </p:txBody>
      </p:sp>
      <p:pic>
        <p:nvPicPr>
          <p:cNvPr id="20482" name="Picture 2" descr="http://www.lot.mazury.pl/upload/dzia%C5%82dowo-300x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857628"/>
            <a:ext cx="5429288" cy="2714644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5929322" y="164305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Zamek w Działdowie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71435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Korzystałem z strony </a:t>
            </a:r>
            <a:r>
              <a:rPr lang="pl-PL" dirty="0" smtClean="0">
                <a:hlinkClick r:id="rId2"/>
              </a:rPr>
              <a:t>www.lot.mazury.pl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Można tam się dużo dowiedzieć o różnych zamkach. W przypadku naszym można dowiedzieć się dużo o zamkach </a:t>
            </a:r>
            <a:r>
              <a:rPr lang="pl-PL" dirty="0" smtClean="0"/>
              <a:t>krzyżackich</a:t>
            </a:r>
            <a:endParaRPr lang="pl-PL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357422" y="2285992"/>
            <a:ext cx="4686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pl-PL" sz="3600" kern="10" spc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Autor : Igor Stasiukiewicz</a:t>
            </a:r>
            <a:endParaRPr lang="pl-PL" sz="3600" kern="10" spc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607</Words>
  <Application>Microsoft Office PowerPoint</Application>
  <PresentationFormat>Pokaz na ekranie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Papier</vt:lpstr>
      <vt:lpstr>Zamki Krzyżackie w Polsce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 w Polsce</dc:title>
  <dc:creator>Gość</dc:creator>
  <cp:lastModifiedBy>Gość</cp:lastModifiedBy>
  <cp:revision>8</cp:revision>
  <dcterms:created xsi:type="dcterms:W3CDTF">2015-11-17T08:22:55Z</dcterms:created>
  <dcterms:modified xsi:type="dcterms:W3CDTF">2015-11-24T08:04:31Z</dcterms:modified>
</cp:coreProperties>
</file>