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B2D569-FA14-4ADA-AC65-5E9553F8D0C8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6B3615-FEE2-4ED4-951C-3816B3C9207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Zamki krzyżackie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pl-PL" dirty="0" smtClean="0"/>
              <a:t>Autor: Małgorzata Kujawska</a:t>
            </a:r>
            <a:r>
              <a:rPr lang="pl-PL" smtClean="0"/>
              <a:t/>
            </a:r>
            <a:br>
              <a:rPr lang="pl-PL" smtClean="0"/>
            </a:br>
            <a:endParaRPr lang="pl-PL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i="1" dirty="0" smtClean="0"/>
              <a:t>Źródło: </a:t>
            </a:r>
            <a:r>
              <a:rPr lang="pl-PL" b="1" i="1" dirty="0" smtClean="0"/>
              <a:t>Śladami zamków krzyżackich po Warmii i Mazurach</a:t>
            </a:r>
          </a:p>
          <a:p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3200400" cy="730250"/>
          </a:xfr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                Malbork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285720" y="1071546"/>
            <a:ext cx="2700366" cy="5214974"/>
          </a:xfrm>
        </p:spPr>
        <p:txBody>
          <a:bodyPr>
            <a:normAutofit/>
          </a:bodyPr>
          <a:lstStyle/>
          <a:p>
            <a:pPr fontAlgn="base"/>
            <a:r>
              <a:rPr lang="pl-PL" dirty="0" smtClean="0"/>
              <a:t>Zamek krzyżacki powstał na przełomie XIV i XV wieku na wyspie na Jeziorze Ełckim (wcześniej nad jeziorem stała jedynie drewniano-ziemna strażnica krzyżacka) – jego założycielem był Ulrich von Jungingen. Wkrótce powstała tam osada rzemieślnicza, która prawa miejskie uzyskała w 1445 roku.</a:t>
            </a:r>
          </a:p>
          <a:p>
            <a:pPr fontAlgn="base"/>
            <a:r>
              <a:rPr lang="pl-PL" dirty="0" smtClean="0"/>
              <a:t>Podczas wojny trzynastoletniej przeciwko Krzyżakom wystąpiła okoliczna ludność, jednak w 1466 roku, po pokoju toruńskim, osada została w granicach państwa zakonnego.</a:t>
            </a:r>
          </a:p>
          <a:p>
            <a:pPr fontAlgn="base"/>
            <a:r>
              <a:rPr lang="pl-PL" dirty="0" smtClean="0"/>
              <a:t>Po 1525 roku zamek stał się siedzibą książęcego starosty oraz sądów grodzkich. Po pożarze w 1833 roku mieściło się tam więzienie. Od 2010 roku jest w rękach prywatnego inwestora, na wyspie ma powstać hotel.</a:t>
            </a:r>
          </a:p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098" name="Picture 2" descr="C:\Users\Gość\Desktop\ełk-300x2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14554"/>
            <a:ext cx="4972274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3200400" cy="730250"/>
          </a:xfr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                   Elbląg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008313" cy="4779982"/>
          </a:xfrm>
        </p:spPr>
        <p:txBody>
          <a:bodyPr>
            <a:normAutofit lnSpcReduction="10000"/>
          </a:bodyPr>
          <a:lstStyle/>
          <a:p>
            <a:pPr fontAlgn="base"/>
            <a:r>
              <a:rPr lang="pl-PL" dirty="0" smtClean="0"/>
              <a:t>Jedno z pierwszych miast, utworzonych przez Krzyżaków – w 1237 roku, nad brzegiem rzeki Elbląg, Zakon założył zamek obronny. Wokół niego powstała osada handlowa, która w 1246 roku otrzymała prawa miejskie.</a:t>
            </a:r>
          </a:p>
          <a:p>
            <a:pPr fontAlgn="base"/>
            <a:r>
              <a:rPr lang="pl-PL" dirty="0" smtClean="0"/>
              <a:t>Po bitwie pod Grunwaldem mieszkańcy złożyli hołd królowi Władysławowi Jagielle, ofiarowali mu też zamek krzyżacki. Jednak Elbląg stał się częścią państwa polskiego dopiero w 1466 roku, na mocy II pokoju toruńskiego, kończącego polsko-krzyżacką wojnę trzynastoletnią (1454-1466).</a:t>
            </a:r>
          </a:p>
          <a:p>
            <a:pPr fontAlgn="base"/>
            <a:r>
              <a:rPr lang="pl-PL" dirty="0" smtClean="0"/>
              <a:t>Zamek w Elblągu został niemal doszczętnie zniszczony na początku wojny, w 1454 roku. Do czasów obecnych przetrwał m.in. browar zamkowy oraz pozostałości murów. Mieści się tam teraz Muzeum.    Na muzealnym dziedzińcu można też obejrzeć kolumnę gotycką.</a:t>
            </a:r>
          </a:p>
          <a:p>
            <a:endParaRPr lang="pl-PL" dirty="0"/>
          </a:p>
        </p:txBody>
      </p:sp>
      <p:pic>
        <p:nvPicPr>
          <p:cNvPr id="4" name="Symbol zastępczy zawartości 3" descr="1035196.52-300x18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2000240"/>
            <a:ext cx="4159961" cy="2509843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3200400" cy="730250"/>
          </a:xfr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                Barciany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2"/>
          </p:nvPr>
        </p:nvSpPr>
        <p:spPr>
          <a:xfrm>
            <a:off x="500034" y="1500174"/>
            <a:ext cx="2743200" cy="4572032"/>
          </a:xfrm>
        </p:spPr>
        <p:txBody>
          <a:bodyPr>
            <a:normAutofit/>
          </a:bodyPr>
          <a:lstStyle/>
          <a:p>
            <a:pPr fontAlgn="base"/>
            <a:r>
              <a:rPr lang="pl-PL" dirty="0" smtClean="0"/>
              <a:t>To główny ośrodek pruskiego plemienia </a:t>
            </a:r>
            <a:r>
              <a:rPr lang="pl-PL" dirty="0" err="1" smtClean="0"/>
              <a:t>Bartów</a:t>
            </a:r>
            <a:r>
              <a:rPr lang="pl-PL" dirty="0" smtClean="0"/>
              <a:t>. W 1240 roku ziemie zostały podbite przez Zakon Krzyżacki, po sekularyzacji Zakonu Barciany stały się centrum dóbr ziemskich.</a:t>
            </a:r>
          </a:p>
          <a:p>
            <a:pPr fontAlgn="base"/>
            <a:r>
              <a:rPr lang="pl-PL" dirty="0" smtClean="0"/>
              <a:t>Zamek, którego budowę rozpoczęto w 1380 roku, stanowi ciekawy przykład militarnej architektury Zakonu – pozbawiony jest bowiem wyniosłych wież. Był ośrodkiem władzy administracyjnej, gospodarczej i wojskowej Zakonu.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Symbol zastępczy zawartości 3" descr="barcian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8992" y="1928802"/>
            <a:ext cx="4359292" cy="3269469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3200400" cy="7302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Węgorzewo 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357158" y="1214422"/>
            <a:ext cx="2743200" cy="4857784"/>
          </a:xfrm>
        </p:spPr>
        <p:txBody>
          <a:bodyPr>
            <a:normAutofit/>
          </a:bodyPr>
          <a:lstStyle/>
          <a:p>
            <a:r>
              <a:rPr lang="pl-PL" dirty="0" smtClean="0"/>
              <a:t>Drewniany zamek nad Węgorapą Krzyżacy postawili w 1335 roku, murowany stanął dopiero w 1398 roku. Zamek przebudowano w XVII wieku, później mieścił się w nim sąd i więzienie. Podczas II wojny światowej spłonął. Po wojnie został odbudowany, obecnie znajduje się w rękach prywatnego inwestora.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Gość\Desktop\węgorzewo-300x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429000"/>
            <a:ext cx="4695048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3200400" cy="730250"/>
          </a:xfr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               Działdowo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428596" y="1643050"/>
            <a:ext cx="2743200" cy="4857650"/>
          </a:xfrm>
        </p:spPr>
        <p:txBody>
          <a:bodyPr>
            <a:normAutofit/>
          </a:bodyPr>
          <a:lstStyle/>
          <a:p>
            <a:pPr fontAlgn="base"/>
            <a:r>
              <a:rPr lang="pl-PL" dirty="0" smtClean="0"/>
              <a:t>Krzyżacy zajęli tereny Działdowa pod koniec XIII wieku, po czym rozpoczęli budowę zamku, gdzie najpierw urzędował prokurator zakonny, a następnie wójt. Powstała osada prawa miejskie otrzymała w 1344 roku z rąk Wielkiego Mistrza Ludolfa </a:t>
            </a:r>
            <a:r>
              <a:rPr lang="pl-PL" dirty="0" err="1" smtClean="0"/>
              <a:t>Königa</a:t>
            </a:r>
            <a:r>
              <a:rPr lang="pl-PL" dirty="0" smtClean="0"/>
              <a:t>. W 1466 roku, po wojnie trzynastoletniej, miasto pozostało w granicach Prus Książęcych (lennika Polski).</a:t>
            </a:r>
          </a:p>
          <a:p>
            <a:pPr fontAlgn="base"/>
            <a:r>
              <a:rPr lang="pl-PL" dirty="0" smtClean="0"/>
              <a:t>Zamek krzyżacki został przebudowany w XVII wieku, potem był stopniowo rozbierany. Odnowiono go dopiero pod koniec XIX wieku. Obecnie mieści się tam Urząd Miasta.</a:t>
            </a:r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Gość\Desktop\działdowo-300x2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786058"/>
            <a:ext cx="4446569" cy="25717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3200400" cy="730250"/>
          </a:xfr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                 Morąg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500034" y="1500174"/>
            <a:ext cx="2743200" cy="4286280"/>
          </a:xfrm>
        </p:spPr>
        <p:txBody>
          <a:bodyPr>
            <a:normAutofit lnSpcReduction="10000"/>
          </a:bodyPr>
          <a:lstStyle/>
          <a:p>
            <a:pPr fontAlgn="base"/>
            <a:r>
              <a:rPr lang="pl-PL" dirty="0" smtClean="0"/>
              <a:t>Strażnicę Krzyżacy zaczęli budować w 1280 roku, później powstał zamek – siedziba krzyżackich wójtów. Osada, powstała przy zamku, prawa miejskie otrzymała w 1327 roku. Po bitwie pod Grunwaldem Morąg zajęły wojska polsko-litewskie.</a:t>
            </a:r>
          </a:p>
          <a:p>
            <a:pPr fontAlgn="base"/>
            <a:r>
              <a:rPr lang="pl-PL" dirty="0" smtClean="0"/>
              <a:t>Od 1440 roku Morąg należał do Związku Pruskiego, a w 1454 roku poddał Prusy królowi polskiemu. Zakon zajął miasto ponownie w 1461 roku. Po 1525 roku Morąg należał do Prus Książęcych.</a:t>
            </a:r>
          </a:p>
          <a:p>
            <a:pPr fontAlgn="base"/>
            <a:r>
              <a:rPr lang="pl-PL" dirty="0" smtClean="0"/>
              <a:t>Po hołdzie pruskim zamek został częściowo rozebrany na budowę Pałacu </a:t>
            </a:r>
            <a:r>
              <a:rPr lang="pl-PL" dirty="0" err="1" smtClean="0"/>
              <a:t>Dohnów</a:t>
            </a:r>
            <a:r>
              <a:rPr lang="pl-PL" dirty="0" smtClean="0"/>
              <a:t>. Obecnie można zobaczyć m.in. północno-zachodnie skrzydło zamku, dwie wieże, fosę i fragmenty murów miejskich.</a:t>
            </a:r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 descr="C:\Users\Gość\Desktop\morąg-30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000240"/>
            <a:ext cx="4056927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2571768" cy="73025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pl-PL" dirty="0" smtClean="0"/>
              <a:t>           Nidzica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35429" y="976424"/>
            <a:ext cx="2743200" cy="5143402"/>
          </a:xfrm>
        </p:spPr>
        <p:txBody>
          <a:bodyPr>
            <a:normAutofit/>
          </a:bodyPr>
          <a:lstStyle/>
          <a:p>
            <a:pPr fontAlgn="base"/>
            <a:r>
              <a:rPr lang="pl-PL" dirty="0" smtClean="0"/>
              <a:t>Budowa gotyckiego zamku zaczęła się ok. 1370 roku, był siedzibą krzyżackiego prokuratora. Po 1525 roku, po hołdzie pruskim, miejsce Krzyżaków zajął starosta książęcy.</a:t>
            </a:r>
          </a:p>
          <a:p>
            <a:pPr fontAlgn="base"/>
            <a:r>
              <a:rPr lang="pl-PL" dirty="0" smtClean="0"/>
              <a:t>Zamek został częściowo zniszczony na początku XIX wieku, kiedy stacjonowali tam francuscy żołnierze. Budynek od zniszczenia uchronił radca sądowy Ferdynand </a:t>
            </a:r>
            <a:r>
              <a:rPr lang="pl-PL" dirty="0" err="1" smtClean="0"/>
              <a:t>Gregorovius</a:t>
            </a:r>
            <a:r>
              <a:rPr lang="pl-PL" dirty="0" smtClean="0"/>
              <a:t>, który wpadł na pomysł, by na zamku mieściły się sąd, mieszkania i więzienie.</a:t>
            </a:r>
          </a:p>
          <a:p>
            <a:pPr fontAlgn="base"/>
            <a:r>
              <a:rPr lang="pl-PL" dirty="0" smtClean="0"/>
              <a:t>W 1945 roku zamek spłonął. Odbudowa rozpoczęła się kilka lat po wojnie, zakończyła się w 1965 roku. Obecnie mieści się tam m.in. Muzeum Ziemi Nidzickiej oraz siedziba Bractwa Rycerskiego Komturii Nidzickiej.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8"/>
            <a:endParaRPr lang="pl-PL" dirty="0"/>
          </a:p>
        </p:txBody>
      </p:sp>
      <p:pic>
        <p:nvPicPr>
          <p:cNvPr id="5122" name="Picture 2" descr="C:\Users\Gość\Desktop\nidzica-300x1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143248"/>
            <a:ext cx="4176374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71472" y="357166"/>
            <a:ext cx="3200400" cy="73025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pl-PL" dirty="0" smtClean="0"/>
              <a:t>                 Olsztynek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457200" y="1357298"/>
            <a:ext cx="2743200" cy="471490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pl-PL" dirty="0" smtClean="0"/>
              <a:t>Zamek w Olsztynku został wybudowany w połowie XIV wieku przez komtura ostródzkiego </a:t>
            </a:r>
            <a:r>
              <a:rPr lang="pl-PL" dirty="0" err="1" smtClean="0"/>
              <a:t>Güntera</a:t>
            </a:r>
            <a:r>
              <a:rPr lang="pl-PL" dirty="0" smtClean="0"/>
              <a:t> von </a:t>
            </a:r>
            <a:r>
              <a:rPr lang="pl-PL" dirty="0" err="1" smtClean="0"/>
              <a:t>Hohensteina</a:t>
            </a:r>
            <a:r>
              <a:rPr lang="pl-PL" dirty="0" smtClean="0"/>
              <a:t>. Prawa miejskie nadane zostały przez Wielkiego Mistrza </a:t>
            </a:r>
            <a:r>
              <a:rPr lang="pl-PL" dirty="0" err="1" smtClean="0"/>
              <a:t>Winricha</a:t>
            </a:r>
            <a:r>
              <a:rPr lang="pl-PL" dirty="0" smtClean="0"/>
              <a:t> von </a:t>
            </a:r>
            <a:r>
              <a:rPr lang="pl-PL" dirty="0" err="1" smtClean="0"/>
              <a:t>Kniporde</a:t>
            </a:r>
            <a:r>
              <a:rPr lang="pl-PL" dirty="0" smtClean="0"/>
              <a:t> w 1359 roku. W 1410 roku mieszczanie opanowali zamek, uznając jednocześnie władzę polskiego króla. Podczas wojny trzynastoletniej Olsztynek został zdobyty przez Zakon, a władzę Krzyżaków w mieście potwierdził II pokój toruński. Po 1525 roku utworzono tu starostwo, które przetrwało do 1610 roku.</a:t>
            </a:r>
          </a:p>
          <a:p>
            <a:pPr fontAlgn="base"/>
            <a:r>
              <a:rPr lang="pl-PL" dirty="0" smtClean="0"/>
              <a:t>Zamek w XVIII wieku popadł w ruinę, został też częściowo rozebrany. Odbudowano go w połowie XIX wieku, później powstała tam szkoła. Po II wojnie światowej budynek musiał zostać odbudowany po raz kolejny. Obecnie mieści się tam Zespół Szkół Zawodowych.</a:t>
            </a:r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C:\Users\Gość\Desktop\olsztynek-300x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00306"/>
            <a:ext cx="4307818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775</Words>
  <Application>Microsoft Office PowerPoint</Application>
  <PresentationFormat>Pokaz na ekranie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Bogaty</vt:lpstr>
      <vt:lpstr>Zamki krzyżackie</vt:lpstr>
      <vt:lpstr>                Malbork</vt:lpstr>
      <vt:lpstr>                   Elbląg</vt:lpstr>
      <vt:lpstr>                Barciany</vt:lpstr>
      <vt:lpstr>Węgorzewo </vt:lpstr>
      <vt:lpstr>               Działdowo</vt:lpstr>
      <vt:lpstr>                 Morąg</vt:lpstr>
      <vt:lpstr>           Nidzica</vt:lpstr>
      <vt:lpstr>                 Olsztynek</vt:lpstr>
      <vt:lpstr>Autor: Małgorzata Kujawska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Zamki krzyżackie</dc:title>
  <dc:creator>Gość</dc:creator>
  <cp:lastModifiedBy>Gość</cp:lastModifiedBy>
  <cp:revision>9</cp:revision>
  <dcterms:created xsi:type="dcterms:W3CDTF">2015-11-17T08:24:02Z</dcterms:created>
  <dcterms:modified xsi:type="dcterms:W3CDTF">2015-11-24T08:05:07Z</dcterms:modified>
</cp:coreProperties>
</file>