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985AA-3F8F-4D5B-A4EA-4F48DBA14F2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6C6A2-AB87-49C6-A5DC-93A063F99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rusy_(kraina_historyczna)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 na </a:t>
            </a:r>
            <a:r>
              <a:rPr lang="pl-PL" dirty="0" err="1" smtClean="0"/>
              <a:t>warmiach</a:t>
            </a:r>
            <a:r>
              <a:rPr lang="pl-PL" dirty="0" smtClean="0"/>
              <a:t> i mazurach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Zamki krzyżackie na </a:t>
            </a:r>
            <a:r>
              <a:rPr lang="pl-PL" dirty="0" err="1" smtClean="0"/>
              <a:t>warmiach</a:t>
            </a:r>
            <a:r>
              <a:rPr lang="pl-PL" dirty="0" smtClean="0"/>
              <a:t> i mazurach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Gość\Documents\natal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64904"/>
            <a:ext cx="3096343" cy="2088232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79512" y="692696"/>
            <a:ext cx="5760640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Katedrę św. Mikołaja – jeden z najwyższych obiektów sakralnych w Polsce, wybudowany w połowie XIII wieku, Bramę Targową, czyli fragment murów z XIV wieku oraz Stare Miasto, zniszczone podczas II wojny światowej, obecnie odbudowywane.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Zamki krzyżackie na </a:t>
            </a:r>
            <a:r>
              <a:rPr lang="pl-PL" dirty="0" err="1" smtClean="0"/>
              <a:t>warmii</a:t>
            </a:r>
            <a:r>
              <a:rPr lang="pl-PL" dirty="0" smtClean="0"/>
              <a:t> i mazurach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Gość\Documents\ayhaaj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2871416" cy="2112218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467544" y="1484785"/>
            <a:ext cx="3528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Krzyżacy na terenie </a:t>
            </a:r>
            <a:r>
              <a:rPr lang="pl-PL" u="sng" dirty="0">
                <a:hlinkClick r:id="rId3" tooltip="Prusy (kraina historyczna)"/>
              </a:rPr>
              <a:t>Prus</a:t>
            </a:r>
            <a:r>
              <a:rPr lang="pl-PL" dirty="0"/>
              <a:t> wybudowali około 200 zamków. Powstały w większości w drugiej połowie XIV w. Najstarsze pochodzą z XIII w. Budowane były z drewnianych bali, ziemi i gliny a później z cegły i polnych kamieni.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C:\Users\Gość\Documents\kętrzyna ahnjagauit87y 8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4982628" cy="3816424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755576" y="620688"/>
            <a:ext cx="532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Kętrzynie Krzyżacy zbudowali najpierw strażnicę (w 1329 roku), zamek powstał dopiero w II połowie XIV wieku, po nadaniu praw miejskich. Zamek był siedzibą prokuratorów zakonnych, podległych po 1410 roku bezpośrednio wielkim mistrzom.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krzyżacki w </a:t>
            </a:r>
            <a:r>
              <a:rPr lang="pl-PL" dirty="0" err="1" smtClean="0"/>
              <a:t>nidzicy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Users\Gość\Documents\nidzica-300x19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503" y="2420888"/>
            <a:ext cx="3635019" cy="252028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260648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Budowa gotyckiego zamku zaczęła się ok. 1370 roku, był siedzibą krzyżackiego prokuratora. Po 1525 roku, po hołdzie pruskim, miejsce Krzyżaków zajął starosta książęcy.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krzyżacki w </a:t>
            </a:r>
            <a:r>
              <a:rPr lang="pl-PL" dirty="0" err="1" smtClean="0"/>
              <a:t>kętrzynie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170" name="Picture 2" descr="C:\Users\Gość\Documents\nidzic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94886"/>
            <a:ext cx="5148064" cy="316311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0" y="332657"/>
            <a:ext cx="60121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u="sng" dirty="0"/>
              <a:t>Pierwsza wzmianka o miejscowości pochodzi z 1342 r. Na skraju puszczy, przy pruskiej osadzie </a:t>
            </a:r>
            <a:r>
              <a:rPr lang="pl-PL" b="1" i="1" u="sng" dirty="0" err="1"/>
              <a:t>Rast</a:t>
            </a:r>
            <a:r>
              <a:rPr lang="pl-PL" b="1" i="1" u="sng" dirty="0"/>
              <a:t>, krzyżacy wybudowali drewnianą strażnicę nazwaną </a:t>
            </a:r>
            <a:r>
              <a:rPr lang="pl-PL" b="1" i="1" u="sng" dirty="0" err="1"/>
              <a:t>Rastenburg</a:t>
            </a:r>
            <a:r>
              <a:rPr lang="pl-PL" b="1" i="1" u="sng" dirty="0"/>
              <a:t>. Znajdowała się ona prawdopodobnie na wzgórzu nad rzeką </a:t>
            </a:r>
            <a:r>
              <a:rPr lang="pl-PL" b="1" i="1" u="sng" dirty="0" err="1"/>
              <a:t>Guber</a:t>
            </a:r>
            <a:r>
              <a:rPr lang="pl-PL" b="1" i="1" u="sng" dirty="0"/>
              <a:t>, w miejscu gdzie około pół wieku później wybudowano stojący do dnia dzisiejszego obronny kościół św. Jerzego. Zadaniem strażnicy i osadzonej w niej załogi była obrona tej części państwa zakonnego przed licznymi wyprawami litewskimi; był to także punkt etapowy w krzyżackich wyprawach na Litwę</a:t>
            </a:r>
            <a:r>
              <a:rPr lang="pl-PL" b="1" i="1" u="sng" dirty="0" smtClean="0"/>
              <a:t>.  </a:t>
            </a:r>
          </a:p>
          <a:p>
            <a:endParaRPr lang="pl-PL" b="1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23728" y="2924944"/>
            <a:ext cx="6334472" cy="2093618"/>
          </a:xfrm>
        </p:spPr>
        <p:txBody>
          <a:bodyPr/>
          <a:lstStyle/>
          <a:p>
            <a:r>
              <a:rPr lang="pl-PL" dirty="0" smtClean="0"/>
              <a:t>PRZYGOROWAŁA .. NATALIA GŁUSEK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225</Words>
  <Application>Microsoft Office PowerPoint</Application>
  <PresentationFormat>Pokaz na ekranie (4:3)</PresentationFormat>
  <Paragraphs>12</Paragraphs>
  <Slides>9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Wykusz</vt:lpstr>
      <vt:lpstr>Zamki krzyżackie na warmiach i mazurach</vt:lpstr>
      <vt:lpstr>ZAMKI</vt:lpstr>
      <vt:lpstr>Slajd 3</vt:lpstr>
      <vt:lpstr>Zamki krzyżackie na warmiach i mazurach </vt:lpstr>
      <vt:lpstr>Zamki krzyżackie na warmii i mazurach </vt:lpstr>
      <vt:lpstr>Slajd 6</vt:lpstr>
      <vt:lpstr>Zamek krzyżacki w nidzicy </vt:lpstr>
      <vt:lpstr>Zamek krzyżacki w kętrzynie</vt:lpstr>
      <vt:lpstr>PRZYGOROWAŁA .. NATALIA GŁUSEK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 na warmiach i mazurach</dc:title>
  <dc:creator>Gość</dc:creator>
  <cp:lastModifiedBy>Gość</cp:lastModifiedBy>
  <cp:revision>9</cp:revision>
  <dcterms:created xsi:type="dcterms:W3CDTF">2015-11-19T07:57:02Z</dcterms:created>
  <dcterms:modified xsi:type="dcterms:W3CDTF">2015-11-24T08:06:45Z</dcterms:modified>
</cp:coreProperties>
</file>