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5BC3E18-062F-4C12-9F1B-0E13E818CCC9}">
          <p14:sldIdLst>
            <p14:sldId id="256"/>
            <p14:sldId id="257"/>
            <p14:sldId id="258"/>
            <p14:sldId id="259"/>
            <p14:sldId id="260"/>
            <p14:sldId id="261"/>
            <p14:sldId id="262"/>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2/8/2015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antywirus.wieszjak.p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pl-PL"/>
          </a:p>
        </p:txBody>
      </p:sp>
      <p:sp>
        <p:nvSpPr>
          <p:cNvPr id="2" name="Title 1"/>
          <p:cNvSpPr>
            <a:spLocks noGrp="1"/>
          </p:cNvSpPr>
          <p:nvPr>
            <p:ph type="ctrTitle"/>
          </p:nvPr>
        </p:nvSpPr>
        <p:spPr/>
        <p:txBody>
          <a:bodyPr/>
          <a:lstStyle/>
          <a:p>
            <a:r>
              <a:rPr lang="pl-PL" sz="8800" dirty="0" smtClean="0"/>
              <a:t>Zagrożenia w Internecie</a:t>
            </a:r>
            <a:endParaRPr lang="pl-PL" sz="8800" dirty="0"/>
          </a:p>
        </p:txBody>
      </p:sp>
      <p:pic>
        <p:nvPicPr>
          <p:cNvPr id="1029" name="Picture 5" descr="C:\Users\Borys\AppData\Local\Microsoft\Windows\Temporary Internet Files\Content.IE5\KAR0I672\internet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733800"/>
            <a:ext cx="8305800" cy="289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8504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Content Placeholder 2"/>
          <p:cNvSpPr>
            <a:spLocks noGrp="1"/>
          </p:cNvSpPr>
          <p:nvPr>
            <p:ph sz="quarter" idx="13"/>
          </p:nvPr>
        </p:nvSpPr>
        <p:spPr/>
        <p:txBody>
          <a:bodyPr/>
          <a:lstStyle/>
          <a:p>
            <a:r>
              <a:rPr lang="pl-PL" dirty="0" smtClean="0"/>
              <a:t> </a:t>
            </a:r>
            <a:r>
              <a:rPr lang="pl-PL" sz="2000" dirty="0" smtClean="0"/>
              <a:t>Internet jest </a:t>
            </a:r>
            <a:r>
              <a:rPr lang="pl-PL" sz="2000" dirty="0"/>
              <a:t>obecnie jednym z najbardziej popularnych medium wykorzystywanym w niemalże wszystkich dziedzinach życia. Dzięki niemy mamy szybki i łatwy dostęp do wiadomości, informacji kulturalnych, sportowych, wiedzy fachowej. Ale jest to również doskonały sposób na komunikowanie się, robienie zakupów czy też dokonywanie transakcji bankowych. Należy uświadomić sobie, że każdy kto korzysta z usług oferowanych w sieci jest konsumentem i każdy powinien czuć się bezpiecznie dokując różnego rodzaju czynności za jego pośrednictwem. Każdy, a przede wszystkim dzieci</a:t>
            </a:r>
            <a:r>
              <a:rPr lang="pl-PL" dirty="0"/>
              <a:t>.</a:t>
            </a:r>
          </a:p>
        </p:txBody>
      </p:sp>
      <p:pic>
        <p:nvPicPr>
          <p:cNvPr id="2050" name="Picture 2" descr="C:\Users\Borys\AppData\Local\Microsoft\Windows\Temporary Internet Files\Content.IE5\9JFY6MN9\internet[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4343400"/>
            <a:ext cx="2667000" cy="1447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0595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85800" cy="45719"/>
          </a:xfrm>
        </p:spPr>
        <p:txBody>
          <a:bodyPr/>
          <a:lstStyle/>
          <a:p>
            <a:endParaRPr lang="pl-PL" dirty="0"/>
          </a:p>
        </p:txBody>
      </p:sp>
      <p:sp>
        <p:nvSpPr>
          <p:cNvPr id="3" name="Content Placeholder 2"/>
          <p:cNvSpPr>
            <a:spLocks noGrp="1"/>
          </p:cNvSpPr>
          <p:nvPr>
            <p:ph sz="quarter" idx="13"/>
          </p:nvPr>
        </p:nvSpPr>
        <p:spPr>
          <a:xfrm>
            <a:off x="609600" y="609600"/>
            <a:ext cx="7924800" cy="4114800"/>
          </a:xfrm>
        </p:spPr>
        <p:txBody>
          <a:bodyPr/>
          <a:lstStyle/>
          <a:p>
            <a:r>
              <a:rPr lang="pl-PL" sz="2400" dirty="0"/>
              <a:t>Z badań wynika, że do największych zagrożeń internetowych dla dzieci należy pedofilia, pornografia, przemoc i uzależnienie od Internetu. Niestety dane donoszą, że istnieje niska świadomość zagrożeń o charakterze konsumenckim wśród dorosłych użytkowników. Często bowiem nie zdajemy sobie sprawy z ryzyka oraz możliwości bycia oszukanym podczas dokonywania zakupów w sieci. A jeśli nie posiadamy wiedzy na ten temat to nie jesteśmy w stanie skutecznie bronić się przed ewentualnymi zagrożeniami</a:t>
            </a:r>
            <a:r>
              <a:rPr lang="pl-PL" dirty="0"/>
              <a:t>.</a:t>
            </a:r>
          </a:p>
        </p:txBody>
      </p:sp>
      <p:pic>
        <p:nvPicPr>
          <p:cNvPr id="3074" name="Picture 2" descr="C:\Users\Borys\AppData\Local\Microsoft\Windows\Temporary Internet Files\Content.IE5\L7SK6VNE\internet-addiction[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33800" y="3962400"/>
            <a:ext cx="5225142" cy="26860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9897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09600" y="228600"/>
            <a:ext cx="7924800" cy="46038"/>
          </a:xfrm>
        </p:spPr>
        <p:txBody>
          <a:bodyPr/>
          <a:lstStyle/>
          <a:p>
            <a:endParaRPr lang="pl-PL" dirty="0"/>
          </a:p>
        </p:txBody>
      </p:sp>
      <p:sp>
        <p:nvSpPr>
          <p:cNvPr id="3" name="Content Placeholder 2"/>
          <p:cNvSpPr>
            <a:spLocks noGrp="1"/>
          </p:cNvSpPr>
          <p:nvPr>
            <p:ph sz="quarter" idx="13"/>
          </p:nvPr>
        </p:nvSpPr>
        <p:spPr>
          <a:xfrm>
            <a:off x="609600" y="304800"/>
            <a:ext cx="7924800" cy="4114800"/>
          </a:xfrm>
        </p:spPr>
        <p:txBody>
          <a:bodyPr>
            <a:normAutofit fontScale="85000" lnSpcReduction="10000"/>
          </a:bodyPr>
          <a:lstStyle/>
          <a:p>
            <a:r>
              <a:rPr lang="pl-PL" b="1" dirty="0"/>
              <a:t>10 ZASAD KAŻDEGO INTERNAUTY:</a:t>
            </a:r>
            <a:endParaRPr lang="pl-PL" dirty="0"/>
          </a:p>
          <a:p>
            <a:r>
              <a:rPr lang="pl-PL" dirty="0"/>
              <a:t>1. Aktualizować </a:t>
            </a:r>
            <a:r>
              <a:rPr lang="pl-PL" b="1" dirty="0"/>
              <a:t>system operacyjny</a:t>
            </a:r>
            <a:r>
              <a:rPr lang="pl-PL" dirty="0"/>
              <a:t> komputera (najlepiej automatycznie).</a:t>
            </a:r>
          </a:p>
          <a:p>
            <a:r>
              <a:rPr lang="pl-PL" dirty="0"/>
              <a:t>2. Zainstalować program </a:t>
            </a:r>
            <a:r>
              <a:rPr lang="pl-PL" dirty="0">
                <a:hlinkClick r:id="rId2" tooltip="antywirusowy"/>
              </a:rPr>
              <a:t>antywirusowy</a:t>
            </a:r>
            <a:r>
              <a:rPr lang="pl-PL" dirty="0"/>
              <a:t> i aktualizować go.</a:t>
            </a:r>
          </a:p>
          <a:p>
            <a:r>
              <a:rPr lang="pl-PL" dirty="0"/>
              <a:t>3. Włączyć </a:t>
            </a:r>
            <a:r>
              <a:rPr lang="pl-PL" b="1" dirty="0"/>
              <a:t>firewalla</a:t>
            </a:r>
            <a:r>
              <a:rPr lang="pl-PL" dirty="0"/>
              <a:t> i nie zmieniać bez potrzeby jego ustawień.</a:t>
            </a:r>
          </a:p>
          <a:p>
            <a:r>
              <a:rPr lang="pl-PL" dirty="0"/>
              <a:t>4. Nie otwierać listów od </a:t>
            </a:r>
            <a:r>
              <a:rPr lang="pl-PL" b="1" dirty="0"/>
              <a:t>nieznanych nadawców </a:t>
            </a:r>
            <a:r>
              <a:rPr lang="pl-PL" dirty="0"/>
              <a:t>i podejrzanych załączników.</a:t>
            </a:r>
          </a:p>
          <a:p>
            <a:r>
              <a:rPr lang="pl-PL" dirty="0"/>
              <a:t>5. Używać </a:t>
            </a:r>
            <a:r>
              <a:rPr lang="pl-PL" b="1" dirty="0"/>
              <a:t>haseł</a:t>
            </a:r>
            <a:r>
              <a:rPr lang="pl-PL" dirty="0"/>
              <a:t> trudnych do odszyfrowania (kombinacje dużych i małych liter, cyfr i znaków specjalnych).</a:t>
            </a:r>
          </a:p>
          <a:p>
            <a:r>
              <a:rPr lang="pl-PL" dirty="0"/>
              <a:t>6. Nigdy nie wysyłać haseł </a:t>
            </a:r>
            <a:r>
              <a:rPr lang="pl-PL" b="1" dirty="0"/>
              <a:t>drogą mailową</a:t>
            </a:r>
            <a:r>
              <a:rPr lang="pl-PL" dirty="0"/>
              <a:t>.</a:t>
            </a:r>
          </a:p>
          <a:p>
            <a:r>
              <a:rPr lang="pl-PL" dirty="0"/>
              <a:t>7. Przed dokonaniem </a:t>
            </a:r>
            <a:r>
              <a:rPr lang="pl-PL" b="1" dirty="0"/>
              <a:t>transakcji</a:t>
            </a:r>
            <a:r>
              <a:rPr lang="pl-PL" dirty="0"/>
              <a:t> w Internecie, upewnić się, że jesteśmy na właściwej stronie (szyfrowane strony zaczynają się od https: w adresie, certyfikat jest ważny, a przeglądarka wyświetla zamkniętą kłódkę - to znak, że połączenie jest bezpieczne).</a:t>
            </a:r>
          </a:p>
          <a:p>
            <a:r>
              <a:rPr lang="pl-PL" dirty="0"/>
              <a:t>8. Nie używać </a:t>
            </a:r>
            <a:r>
              <a:rPr lang="pl-PL" b="1" dirty="0"/>
              <a:t>poufnych danych</a:t>
            </a:r>
            <a:r>
              <a:rPr lang="pl-PL" dirty="0"/>
              <a:t> w kawiarenkach internetowych.</a:t>
            </a:r>
          </a:p>
          <a:p>
            <a:r>
              <a:rPr lang="pl-PL" dirty="0"/>
              <a:t>9. Nie wchodzić na </a:t>
            </a:r>
            <a:r>
              <a:rPr lang="pl-PL" b="1" dirty="0"/>
              <a:t>podejrzane strony</a:t>
            </a:r>
            <a:r>
              <a:rPr lang="pl-PL" dirty="0"/>
              <a:t> (można zainstalować bezpłatny program do oceny stron www).</a:t>
            </a:r>
          </a:p>
          <a:p>
            <a:r>
              <a:rPr lang="pl-PL" dirty="0"/>
              <a:t>10. Zachować zdrowy </a:t>
            </a:r>
            <a:r>
              <a:rPr lang="pl-PL" b="1" dirty="0"/>
              <a:t>rozsądek</a:t>
            </a:r>
            <a:r>
              <a:rPr lang="pl-PL" dirty="0"/>
              <a:t>.</a:t>
            </a:r>
          </a:p>
          <a:p>
            <a:endParaRPr lang="pl-PL" dirty="0"/>
          </a:p>
        </p:txBody>
      </p:sp>
      <p:pic>
        <p:nvPicPr>
          <p:cNvPr id="4098" name="Picture 2" descr="C:\Users\Borys\AppData\Local\Microsoft\Windows\Temporary Internet Files\Content.IE5\W43PCQIO\interne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3886200"/>
            <a:ext cx="2755664" cy="27937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6909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731838"/>
          </a:xfrm>
        </p:spPr>
        <p:txBody>
          <a:bodyPr/>
          <a:lstStyle/>
          <a:p>
            <a:r>
              <a:rPr lang="pl-PL" dirty="0" smtClean="0"/>
              <a:t>                 Zagrożenia  dla graczy</a:t>
            </a:r>
            <a:endParaRPr lang="pl-PL" dirty="0"/>
          </a:p>
        </p:txBody>
      </p:sp>
      <p:pic>
        <p:nvPicPr>
          <p:cNvPr id="5123" name="Picture 3"/>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371600"/>
            <a:ext cx="7403205"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950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228600"/>
            <a:ext cx="7924800" cy="4114800"/>
          </a:xfrm>
        </p:spPr>
        <p:txBody>
          <a:bodyPr/>
          <a:lstStyle/>
          <a:p>
            <a:r>
              <a:rPr lang="pl-PL" sz="2000" dirty="0"/>
              <a:t>Wirusy, konie trojańskie, robaki internetowe itp. to specyficzna grupa programów, bynajmniej nie użytkowych. Malware (malicious = złośliwy + software = oprogramowanie), to ogólnie przyjęte określenie zbiorcze na programy, które w złej intencji udostępniają, zmieniają lub usuwają dane zarażonego komputera. Są zazwyczaj niewielkie, co utrudnia ich wykrycie, ale w kodzie zawierają funkcje i polecenia mogące zaszkodzić właścicielowi zarażonego komputera – od szpiegowania i przechwytywania danych osobistych po usuwanie plików z dysku. Dzieli się je na trzy podstawowe grupy: trojany (konie trojańskie), robaki i wirusy. W szerszym sensie określenie malware obejmuje też programy typu spyware oraz dialery</a:t>
            </a:r>
            <a:r>
              <a:rPr lang="pl-PL" dirty="0"/>
              <a: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3505200"/>
            <a:ext cx="32766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289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                    </a:t>
            </a:r>
            <a:r>
              <a:rPr lang="pl-PL" sz="4000" dirty="0" smtClean="0"/>
              <a:t>Podsumowanie</a:t>
            </a:r>
            <a:endParaRPr lang="pl-PL" sz="4000" dirty="0"/>
          </a:p>
        </p:txBody>
      </p:sp>
      <p:sp>
        <p:nvSpPr>
          <p:cNvPr id="3" name="Content Placeholder 2"/>
          <p:cNvSpPr>
            <a:spLocks noGrp="1"/>
          </p:cNvSpPr>
          <p:nvPr>
            <p:ph sz="quarter" idx="13"/>
          </p:nvPr>
        </p:nvSpPr>
        <p:spPr/>
        <p:txBody>
          <a:bodyPr/>
          <a:lstStyle/>
          <a:p>
            <a:r>
              <a:rPr lang="pl-PL" dirty="0"/>
              <a:t>Internet stanowi obecnie niebezpieczne miejsce – wystarczy kliknąć odsyłacz wyświetlony w wynikach wyszukiwania lub odwiedzić ulubioną stronę internetową, która niedawno została zainfekowana, i zanim się zorientujemy, komputer staje się częścią botnetu. Głównym celem cyberprzestępców jest pozbawienie użytkowników pieniędzy i poufnych danych; dane te mogą posłużyć do osiągania korzyści finansowych. Z tego powodu cyberprzestępcy wykorzystują każdą broń, jaką posiadają w swoim arsenale, aby „zagnieździć” szkodliwe programy na komputerach użytkowników. </a:t>
            </a:r>
          </a:p>
          <a:p>
            <a:r>
              <a:rPr lang="pl-PL" dirty="0"/>
              <a:t>Aby zapewnić sobie ochronę, użytkownicy muszą regularnie aktualizować swoje oprogramowanie, zwłaszcza oprogramowanie, które współpracuje z przeglądarką. Ważną rolę odgrywa również aktualne rozwiązanie bezpieczeństwa. Najważniejsze jest jednak to, aby użytkownicy zachowali ostrożność podczas udostępniania swoich informacji przez Internet.</a:t>
            </a:r>
          </a:p>
          <a:p>
            <a:endParaRPr lang="pl-PL" dirty="0"/>
          </a:p>
        </p:txBody>
      </p:sp>
    </p:spTree>
    <p:extLst>
      <p:ext uri="{BB962C8B-B14F-4D97-AF65-F5344CB8AC3E}">
        <p14:creationId xmlns:p14="http://schemas.microsoft.com/office/powerpoint/2010/main" xmlns="" val="3852290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Content Placeholder 2"/>
          <p:cNvSpPr>
            <a:spLocks noGrp="1"/>
          </p:cNvSpPr>
          <p:nvPr>
            <p:ph sz="quarter" idx="13"/>
          </p:nvPr>
        </p:nvSpPr>
        <p:spPr/>
        <p:txBody>
          <a:bodyPr/>
          <a:lstStyle/>
          <a:p>
            <a:r>
              <a:rPr lang="pl-PL" dirty="0" smtClean="0"/>
              <a:t> </a:t>
            </a:r>
          </a:p>
          <a:p>
            <a:endParaRPr lang="pl-PL" dirty="0"/>
          </a:p>
          <a:p>
            <a:endParaRPr lang="pl-PL" dirty="0" smtClean="0"/>
          </a:p>
          <a:p>
            <a:endParaRPr lang="pl-PL" dirty="0"/>
          </a:p>
          <a:p>
            <a:endParaRPr lang="pl-PL" dirty="0" smtClean="0"/>
          </a:p>
          <a:p>
            <a:endParaRPr lang="pl-PL" dirty="0"/>
          </a:p>
          <a:p>
            <a:endParaRPr lang="pl-PL" dirty="0" smtClean="0"/>
          </a:p>
          <a:p>
            <a:endParaRPr lang="pl-PL" dirty="0"/>
          </a:p>
          <a:p>
            <a:pPr marL="0" indent="0">
              <a:buNone/>
            </a:pPr>
            <a:r>
              <a:rPr lang="pl-PL" dirty="0" smtClean="0"/>
              <a:t>                                   Prezentację wykonała Weronika Madyś kl.VI b </a:t>
            </a:r>
            <a:endParaRPr lang="pl-PL" dirty="0"/>
          </a:p>
        </p:txBody>
      </p:sp>
      <p:pic>
        <p:nvPicPr>
          <p:cNvPr id="7170" name="Picture 2" descr="C:\Users\Borys\AppData\Local\Microsoft\Windows\Temporary Internet Files\Content.IE5\9JFY6MN9\adiccion-a-internet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28600"/>
            <a:ext cx="8001000" cy="411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4311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40</TotalTime>
  <Words>571</Words>
  <Application>Microsoft Office PowerPoint</Application>
  <PresentationFormat>Pokaz na ekranie (4:3)</PresentationFormat>
  <Paragraphs>28</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Horizon</vt:lpstr>
      <vt:lpstr>Zagrożenia w Internecie</vt:lpstr>
      <vt:lpstr>Slajd 2</vt:lpstr>
      <vt:lpstr>Slajd 3</vt:lpstr>
      <vt:lpstr>Slajd 4</vt:lpstr>
      <vt:lpstr>                 Zagrożenia  dla graczy</vt:lpstr>
      <vt:lpstr>Slajd 6</vt:lpstr>
      <vt:lpstr>                    Podsumowanie</vt:lpstr>
      <vt:lpstr>Slajd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Zagrożenia Internetu</dc:title>
  <dc:creator>Borys</dc:creator>
  <cp:lastModifiedBy>sp-raczki</cp:lastModifiedBy>
  <cp:revision>4</cp:revision>
  <dcterms:created xsi:type="dcterms:W3CDTF">2006-08-16T00:00:00Z</dcterms:created>
  <dcterms:modified xsi:type="dcterms:W3CDTF">2015-02-08T21:24:56Z</dcterms:modified>
</cp:coreProperties>
</file>